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5" r:id="rId3"/>
    <p:sldId id="257" r:id="rId4"/>
    <p:sldId id="264" r:id="rId5"/>
    <p:sldId id="276" r:id="rId6"/>
    <p:sldId id="277" r:id="rId7"/>
    <p:sldId id="278" r:id="rId8"/>
    <p:sldId id="279" r:id="rId9"/>
    <p:sldId id="270" r:id="rId10"/>
    <p:sldId id="27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vijetli stil 1 - Isticanj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vijetli stil 2 - Isticanj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ADBD08-8D98-4EE9-B9DD-A464AFBEEF7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32F6D8DC-CFB3-403D-893C-2EE7F9B2A4E9}">
      <dgm:prSet phldrT="[Tekst]" phldr="1"/>
      <dgm:spPr/>
      <dgm:t>
        <a:bodyPr/>
        <a:lstStyle/>
        <a:p>
          <a:endParaRPr lang="hr-HR"/>
        </a:p>
      </dgm:t>
    </dgm:pt>
    <dgm:pt modelId="{C5FA7A29-D172-4A45-8263-E0EA9DD8F5B0}" type="parTrans" cxnId="{0F245540-A6AA-4AE5-A5BB-83E0AEE15F23}">
      <dgm:prSet/>
      <dgm:spPr/>
      <dgm:t>
        <a:bodyPr/>
        <a:lstStyle/>
        <a:p>
          <a:endParaRPr lang="hr-HR"/>
        </a:p>
      </dgm:t>
    </dgm:pt>
    <dgm:pt modelId="{B764B105-E070-4585-B943-7600631797A6}" type="sibTrans" cxnId="{0F245540-A6AA-4AE5-A5BB-83E0AEE15F23}">
      <dgm:prSet/>
      <dgm:spPr/>
      <dgm:t>
        <a:bodyPr/>
        <a:lstStyle/>
        <a:p>
          <a:endParaRPr lang="hr-HR"/>
        </a:p>
      </dgm:t>
    </dgm:pt>
    <dgm:pt modelId="{5811DE90-8AFD-42DC-B6C5-61DBCE72442A}">
      <dgm:prSet phldrT="[Tekst]" phldr="1"/>
      <dgm:spPr/>
      <dgm:t>
        <a:bodyPr/>
        <a:lstStyle/>
        <a:p>
          <a:endParaRPr lang="hr-HR"/>
        </a:p>
      </dgm:t>
    </dgm:pt>
    <dgm:pt modelId="{D2CC46EB-AAF2-480E-984B-DBEB14B039BB}" type="parTrans" cxnId="{E4D49604-000F-4D4E-B958-C2FB609FBF9C}">
      <dgm:prSet/>
      <dgm:spPr/>
      <dgm:t>
        <a:bodyPr/>
        <a:lstStyle/>
        <a:p>
          <a:endParaRPr lang="hr-HR"/>
        </a:p>
      </dgm:t>
    </dgm:pt>
    <dgm:pt modelId="{7C1BD69A-BCEC-4B9B-98D3-4A5D6E595167}" type="sibTrans" cxnId="{E4D49604-000F-4D4E-B958-C2FB609FBF9C}">
      <dgm:prSet/>
      <dgm:spPr/>
      <dgm:t>
        <a:bodyPr/>
        <a:lstStyle/>
        <a:p>
          <a:endParaRPr lang="hr-HR"/>
        </a:p>
      </dgm:t>
    </dgm:pt>
    <dgm:pt modelId="{C07C1C1E-B100-431D-B3B1-340EC2A3353D}">
      <dgm:prSet phldrT="[Tekst]" phldr="1"/>
      <dgm:spPr/>
      <dgm:t>
        <a:bodyPr/>
        <a:lstStyle/>
        <a:p>
          <a:endParaRPr lang="hr-HR"/>
        </a:p>
      </dgm:t>
    </dgm:pt>
    <dgm:pt modelId="{D3032704-AF6D-45F6-875B-BD8993E1FD27}" type="parTrans" cxnId="{A5B9BF9B-9E11-4A37-A288-E55D083FE286}">
      <dgm:prSet/>
      <dgm:spPr/>
      <dgm:t>
        <a:bodyPr/>
        <a:lstStyle/>
        <a:p>
          <a:endParaRPr lang="hr-HR"/>
        </a:p>
      </dgm:t>
    </dgm:pt>
    <dgm:pt modelId="{A9B9D4DA-7873-456B-8215-835CA84532A1}" type="sibTrans" cxnId="{A5B9BF9B-9E11-4A37-A288-E55D083FE286}">
      <dgm:prSet/>
      <dgm:spPr/>
      <dgm:t>
        <a:bodyPr/>
        <a:lstStyle/>
        <a:p>
          <a:endParaRPr lang="hr-HR"/>
        </a:p>
      </dgm:t>
    </dgm:pt>
    <dgm:pt modelId="{59027C02-0241-4EE7-87DF-7DE3A250EEC7}">
      <dgm:prSet/>
      <dgm:spPr/>
      <dgm:t>
        <a:bodyPr/>
        <a:lstStyle/>
        <a:p>
          <a:endParaRPr lang="hr-HR"/>
        </a:p>
      </dgm:t>
    </dgm:pt>
    <dgm:pt modelId="{57AD47E3-9528-4037-84EB-4718A1442AFD}" type="parTrans" cxnId="{98B39678-B822-4297-8AE5-61B96845DA5E}">
      <dgm:prSet/>
      <dgm:spPr/>
      <dgm:t>
        <a:bodyPr/>
        <a:lstStyle/>
        <a:p>
          <a:endParaRPr lang="hr-HR"/>
        </a:p>
      </dgm:t>
    </dgm:pt>
    <dgm:pt modelId="{4E7CB353-15C7-408E-BD37-36D4260F62C0}" type="sibTrans" cxnId="{98B39678-B822-4297-8AE5-61B96845DA5E}">
      <dgm:prSet/>
      <dgm:spPr/>
      <dgm:t>
        <a:bodyPr/>
        <a:lstStyle/>
        <a:p>
          <a:endParaRPr lang="hr-HR"/>
        </a:p>
      </dgm:t>
    </dgm:pt>
    <dgm:pt modelId="{769643F8-AA31-4B11-871A-9F13BA4BBD2F}">
      <dgm:prSet/>
      <dgm:spPr/>
      <dgm:t>
        <a:bodyPr/>
        <a:lstStyle/>
        <a:p>
          <a:endParaRPr lang="hr-HR"/>
        </a:p>
      </dgm:t>
    </dgm:pt>
    <dgm:pt modelId="{65720E36-223D-436D-8277-731DFFEE70A4}" type="parTrans" cxnId="{D2355C3D-0DF4-4E97-8485-BAFAE27CD91D}">
      <dgm:prSet/>
      <dgm:spPr/>
      <dgm:t>
        <a:bodyPr/>
        <a:lstStyle/>
        <a:p>
          <a:endParaRPr lang="hr-HR"/>
        </a:p>
      </dgm:t>
    </dgm:pt>
    <dgm:pt modelId="{FDBAE71E-9EE7-4BE1-BB13-E6A272F5FC7D}" type="sibTrans" cxnId="{D2355C3D-0DF4-4E97-8485-BAFAE27CD91D}">
      <dgm:prSet/>
      <dgm:spPr/>
      <dgm:t>
        <a:bodyPr/>
        <a:lstStyle/>
        <a:p>
          <a:endParaRPr lang="hr-HR"/>
        </a:p>
      </dgm:t>
    </dgm:pt>
    <dgm:pt modelId="{CF1DFE2F-8BE1-4200-A16D-64AB3C8C3602}" type="pres">
      <dgm:prSet presAssocID="{7DADBD08-8D98-4EE9-B9DD-A464AFBEEF7A}" presName="linearFlow" presStyleCnt="0">
        <dgm:presLayoutVars>
          <dgm:dir/>
          <dgm:resizeHandles val="exact"/>
        </dgm:presLayoutVars>
      </dgm:prSet>
      <dgm:spPr/>
    </dgm:pt>
    <dgm:pt modelId="{59EA0D0F-506A-462C-94A2-2D8311E3EC71}" type="pres">
      <dgm:prSet presAssocID="{32F6D8DC-CFB3-403D-893C-2EE7F9B2A4E9}" presName="composite" presStyleCnt="0"/>
      <dgm:spPr/>
    </dgm:pt>
    <dgm:pt modelId="{BFE1B366-08A5-42F8-8752-835136F15D22}" type="pres">
      <dgm:prSet presAssocID="{32F6D8DC-CFB3-403D-893C-2EE7F9B2A4E9}" presName="imgShp" presStyleLbl="fgImgPlace1" presStyleIdx="0" presStyleCnt="5"/>
      <dgm:spPr/>
    </dgm:pt>
    <dgm:pt modelId="{2D33C58D-51D4-471B-823A-2FDDEFC74D7D}" type="pres">
      <dgm:prSet presAssocID="{32F6D8DC-CFB3-403D-893C-2EE7F9B2A4E9}" presName="txShp" presStyleLbl="node1" presStyleIdx="0" presStyleCnt="5">
        <dgm:presLayoutVars>
          <dgm:bulletEnabled val="1"/>
        </dgm:presLayoutVars>
      </dgm:prSet>
      <dgm:spPr/>
    </dgm:pt>
    <dgm:pt modelId="{36F688AC-ED66-4D86-85BD-A4484974F209}" type="pres">
      <dgm:prSet presAssocID="{B764B105-E070-4585-B943-7600631797A6}" presName="spacing" presStyleCnt="0"/>
      <dgm:spPr/>
    </dgm:pt>
    <dgm:pt modelId="{9ECCE4E2-088A-4D15-8771-36A1960F0E96}" type="pres">
      <dgm:prSet presAssocID="{5811DE90-8AFD-42DC-B6C5-61DBCE72442A}" presName="composite" presStyleCnt="0"/>
      <dgm:spPr/>
    </dgm:pt>
    <dgm:pt modelId="{FF35CB4D-937E-4665-AED6-B24D55EE4C31}" type="pres">
      <dgm:prSet presAssocID="{5811DE90-8AFD-42DC-B6C5-61DBCE72442A}" presName="imgShp" presStyleLbl="fgImgPlace1" presStyleIdx="1" presStyleCnt="5"/>
      <dgm:spPr/>
    </dgm:pt>
    <dgm:pt modelId="{A7CBC52B-14F0-480E-A902-E6E447F24DE4}" type="pres">
      <dgm:prSet presAssocID="{5811DE90-8AFD-42DC-B6C5-61DBCE72442A}" presName="txShp" presStyleLbl="node1" presStyleIdx="1" presStyleCnt="5">
        <dgm:presLayoutVars>
          <dgm:bulletEnabled val="1"/>
        </dgm:presLayoutVars>
      </dgm:prSet>
      <dgm:spPr/>
    </dgm:pt>
    <dgm:pt modelId="{9590BBBC-D66C-4522-AC46-9AF60DCB5512}" type="pres">
      <dgm:prSet presAssocID="{7C1BD69A-BCEC-4B9B-98D3-4A5D6E595167}" presName="spacing" presStyleCnt="0"/>
      <dgm:spPr/>
    </dgm:pt>
    <dgm:pt modelId="{F9A7ACD0-1E3B-4174-8094-3F32AE4A30E2}" type="pres">
      <dgm:prSet presAssocID="{C07C1C1E-B100-431D-B3B1-340EC2A3353D}" presName="composite" presStyleCnt="0"/>
      <dgm:spPr/>
    </dgm:pt>
    <dgm:pt modelId="{BA193685-21E3-42D6-B330-B37EAF543A5D}" type="pres">
      <dgm:prSet presAssocID="{C07C1C1E-B100-431D-B3B1-340EC2A3353D}" presName="imgShp" presStyleLbl="fgImgPlace1" presStyleIdx="2" presStyleCnt="5"/>
      <dgm:spPr/>
    </dgm:pt>
    <dgm:pt modelId="{F7A748CC-A911-4ADF-B006-72B87C8F870F}" type="pres">
      <dgm:prSet presAssocID="{C07C1C1E-B100-431D-B3B1-340EC2A3353D}" presName="txShp" presStyleLbl="node1" presStyleIdx="2" presStyleCnt="5">
        <dgm:presLayoutVars>
          <dgm:bulletEnabled val="1"/>
        </dgm:presLayoutVars>
      </dgm:prSet>
      <dgm:spPr/>
    </dgm:pt>
    <dgm:pt modelId="{104EF91A-D630-4840-AFCD-4C1FF3019CDB}" type="pres">
      <dgm:prSet presAssocID="{A9B9D4DA-7873-456B-8215-835CA84532A1}" presName="spacing" presStyleCnt="0"/>
      <dgm:spPr/>
    </dgm:pt>
    <dgm:pt modelId="{C5845CE0-6232-4B25-91D2-CC5F96F25F83}" type="pres">
      <dgm:prSet presAssocID="{59027C02-0241-4EE7-87DF-7DE3A250EEC7}" presName="composite" presStyleCnt="0"/>
      <dgm:spPr/>
    </dgm:pt>
    <dgm:pt modelId="{A07B9016-EA9F-43F3-9669-59BDFC78271C}" type="pres">
      <dgm:prSet presAssocID="{59027C02-0241-4EE7-87DF-7DE3A250EEC7}" presName="imgShp" presStyleLbl="fgImgPlace1" presStyleIdx="3" presStyleCnt="5"/>
      <dgm:spPr/>
    </dgm:pt>
    <dgm:pt modelId="{CE1D8E47-EF8F-4DA8-AAEB-C5173CBA2471}" type="pres">
      <dgm:prSet presAssocID="{59027C02-0241-4EE7-87DF-7DE3A250EEC7}" presName="txShp" presStyleLbl="node1" presStyleIdx="3" presStyleCnt="5">
        <dgm:presLayoutVars>
          <dgm:bulletEnabled val="1"/>
        </dgm:presLayoutVars>
      </dgm:prSet>
      <dgm:spPr/>
    </dgm:pt>
    <dgm:pt modelId="{1A582F1F-B13E-4335-810E-A09AA883F5CC}" type="pres">
      <dgm:prSet presAssocID="{4E7CB353-15C7-408E-BD37-36D4260F62C0}" presName="spacing" presStyleCnt="0"/>
      <dgm:spPr/>
    </dgm:pt>
    <dgm:pt modelId="{B903AB22-BBB1-49B5-BD70-602E43C72911}" type="pres">
      <dgm:prSet presAssocID="{769643F8-AA31-4B11-871A-9F13BA4BBD2F}" presName="composite" presStyleCnt="0"/>
      <dgm:spPr/>
    </dgm:pt>
    <dgm:pt modelId="{CB95ED32-0F29-472D-ABA0-202782A6ABE8}" type="pres">
      <dgm:prSet presAssocID="{769643F8-AA31-4B11-871A-9F13BA4BBD2F}" presName="imgShp" presStyleLbl="fgImgPlace1" presStyleIdx="4" presStyleCnt="5"/>
      <dgm:spPr/>
    </dgm:pt>
    <dgm:pt modelId="{DC6DF91A-5976-4FE5-8E2F-60E9AD4D59BC}" type="pres">
      <dgm:prSet presAssocID="{769643F8-AA31-4B11-871A-9F13BA4BBD2F}" presName="txShp" presStyleLbl="node1" presStyleIdx="4" presStyleCnt="5">
        <dgm:presLayoutVars>
          <dgm:bulletEnabled val="1"/>
        </dgm:presLayoutVars>
      </dgm:prSet>
      <dgm:spPr/>
    </dgm:pt>
  </dgm:ptLst>
  <dgm:cxnLst>
    <dgm:cxn modelId="{E4D49604-000F-4D4E-B958-C2FB609FBF9C}" srcId="{7DADBD08-8D98-4EE9-B9DD-A464AFBEEF7A}" destId="{5811DE90-8AFD-42DC-B6C5-61DBCE72442A}" srcOrd="1" destOrd="0" parTransId="{D2CC46EB-AAF2-480E-984B-DBEB14B039BB}" sibTransId="{7C1BD69A-BCEC-4B9B-98D3-4A5D6E595167}"/>
    <dgm:cxn modelId="{46F0F914-649A-46BB-AF99-C1768CC4A9FE}" type="presOf" srcId="{7DADBD08-8D98-4EE9-B9DD-A464AFBEEF7A}" destId="{CF1DFE2F-8BE1-4200-A16D-64AB3C8C3602}" srcOrd="0" destOrd="0" presId="urn:microsoft.com/office/officeart/2005/8/layout/vList3"/>
    <dgm:cxn modelId="{D2355C3D-0DF4-4E97-8485-BAFAE27CD91D}" srcId="{7DADBD08-8D98-4EE9-B9DD-A464AFBEEF7A}" destId="{769643F8-AA31-4B11-871A-9F13BA4BBD2F}" srcOrd="4" destOrd="0" parTransId="{65720E36-223D-436D-8277-731DFFEE70A4}" sibTransId="{FDBAE71E-9EE7-4BE1-BB13-E6A272F5FC7D}"/>
    <dgm:cxn modelId="{0F245540-A6AA-4AE5-A5BB-83E0AEE15F23}" srcId="{7DADBD08-8D98-4EE9-B9DD-A464AFBEEF7A}" destId="{32F6D8DC-CFB3-403D-893C-2EE7F9B2A4E9}" srcOrd="0" destOrd="0" parTransId="{C5FA7A29-D172-4A45-8263-E0EA9DD8F5B0}" sibTransId="{B764B105-E070-4585-B943-7600631797A6}"/>
    <dgm:cxn modelId="{A3291169-7E9C-442C-84C1-FC4C0FB643F7}" type="presOf" srcId="{5811DE90-8AFD-42DC-B6C5-61DBCE72442A}" destId="{A7CBC52B-14F0-480E-A902-E6E447F24DE4}" srcOrd="0" destOrd="0" presId="urn:microsoft.com/office/officeart/2005/8/layout/vList3"/>
    <dgm:cxn modelId="{E416D54D-A107-4B08-A71A-1448A152F1B3}" type="presOf" srcId="{C07C1C1E-B100-431D-B3B1-340EC2A3353D}" destId="{F7A748CC-A911-4ADF-B006-72B87C8F870F}" srcOrd="0" destOrd="0" presId="urn:microsoft.com/office/officeart/2005/8/layout/vList3"/>
    <dgm:cxn modelId="{E5D90075-1A49-474E-884F-113D23942CE6}" type="presOf" srcId="{59027C02-0241-4EE7-87DF-7DE3A250EEC7}" destId="{CE1D8E47-EF8F-4DA8-AAEB-C5173CBA2471}" srcOrd="0" destOrd="0" presId="urn:microsoft.com/office/officeart/2005/8/layout/vList3"/>
    <dgm:cxn modelId="{98B39678-B822-4297-8AE5-61B96845DA5E}" srcId="{7DADBD08-8D98-4EE9-B9DD-A464AFBEEF7A}" destId="{59027C02-0241-4EE7-87DF-7DE3A250EEC7}" srcOrd="3" destOrd="0" parTransId="{57AD47E3-9528-4037-84EB-4718A1442AFD}" sibTransId="{4E7CB353-15C7-408E-BD37-36D4260F62C0}"/>
    <dgm:cxn modelId="{A5B9BF9B-9E11-4A37-A288-E55D083FE286}" srcId="{7DADBD08-8D98-4EE9-B9DD-A464AFBEEF7A}" destId="{C07C1C1E-B100-431D-B3B1-340EC2A3353D}" srcOrd="2" destOrd="0" parTransId="{D3032704-AF6D-45F6-875B-BD8993E1FD27}" sibTransId="{A9B9D4DA-7873-456B-8215-835CA84532A1}"/>
    <dgm:cxn modelId="{43F831AC-2365-4725-A273-EA04EEAD610A}" type="presOf" srcId="{32F6D8DC-CFB3-403D-893C-2EE7F9B2A4E9}" destId="{2D33C58D-51D4-471B-823A-2FDDEFC74D7D}" srcOrd="0" destOrd="0" presId="urn:microsoft.com/office/officeart/2005/8/layout/vList3"/>
    <dgm:cxn modelId="{79D0DCDC-04C3-4785-B069-F2BF1B1AFF98}" type="presOf" srcId="{769643F8-AA31-4B11-871A-9F13BA4BBD2F}" destId="{DC6DF91A-5976-4FE5-8E2F-60E9AD4D59BC}" srcOrd="0" destOrd="0" presId="urn:microsoft.com/office/officeart/2005/8/layout/vList3"/>
    <dgm:cxn modelId="{7D4ACA3A-61BD-4380-8C55-0CB5125D1BBD}" type="presParOf" srcId="{CF1DFE2F-8BE1-4200-A16D-64AB3C8C3602}" destId="{59EA0D0F-506A-462C-94A2-2D8311E3EC71}" srcOrd="0" destOrd="0" presId="urn:microsoft.com/office/officeart/2005/8/layout/vList3"/>
    <dgm:cxn modelId="{43AD21A4-819D-449E-961E-C688AC6FD4F1}" type="presParOf" srcId="{59EA0D0F-506A-462C-94A2-2D8311E3EC71}" destId="{BFE1B366-08A5-42F8-8752-835136F15D22}" srcOrd="0" destOrd="0" presId="urn:microsoft.com/office/officeart/2005/8/layout/vList3"/>
    <dgm:cxn modelId="{B1DDB075-26BC-42B1-A388-AF2C6DAD0DCE}" type="presParOf" srcId="{59EA0D0F-506A-462C-94A2-2D8311E3EC71}" destId="{2D33C58D-51D4-471B-823A-2FDDEFC74D7D}" srcOrd="1" destOrd="0" presId="urn:microsoft.com/office/officeart/2005/8/layout/vList3"/>
    <dgm:cxn modelId="{AA8AC500-16D1-4CD9-9B07-FF14EA414E04}" type="presParOf" srcId="{CF1DFE2F-8BE1-4200-A16D-64AB3C8C3602}" destId="{36F688AC-ED66-4D86-85BD-A4484974F209}" srcOrd="1" destOrd="0" presId="urn:microsoft.com/office/officeart/2005/8/layout/vList3"/>
    <dgm:cxn modelId="{A329B3C4-7F1B-4666-85C8-A9EFE7AC4B70}" type="presParOf" srcId="{CF1DFE2F-8BE1-4200-A16D-64AB3C8C3602}" destId="{9ECCE4E2-088A-4D15-8771-36A1960F0E96}" srcOrd="2" destOrd="0" presId="urn:microsoft.com/office/officeart/2005/8/layout/vList3"/>
    <dgm:cxn modelId="{F0AE10EE-3A9A-4BB8-AAAF-2478BA413D7C}" type="presParOf" srcId="{9ECCE4E2-088A-4D15-8771-36A1960F0E96}" destId="{FF35CB4D-937E-4665-AED6-B24D55EE4C31}" srcOrd="0" destOrd="0" presId="urn:microsoft.com/office/officeart/2005/8/layout/vList3"/>
    <dgm:cxn modelId="{B0A5E1A9-6164-4BDB-BC5C-ED74ACD8AA5E}" type="presParOf" srcId="{9ECCE4E2-088A-4D15-8771-36A1960F0E96}" destId="{A7CBC52B-14F0-480E-A902-E6E447F24DE4}" srcOrd="1" destOrd="0" presId="urn:microsoft.com/office/officeart/2005/8/layout/vList3"/>
    <dgm:cxn modelId="{A53D8031-DFF0-4E01-AC01-443C56AF167E}" type="presParOf" srcId="{CF1DFE2F-8BE1-4200-A16D-64AB3C8C3602}" destId="{9590BBBC-D66C-4522-AC46-9AF60DCB5512}" srcOrd="3" destOrd="0" presId="urn:microsoft.com/office/officeart/2005/8/layout/vList3"/>
    <dgm:cxn modelId="{EA270576-652E-46B6-98A3-6E09CF11F5C3}" type="presParOf" srcId="{CF1DFE2F-8BE1-4200-A16D-64AB3C8C3602}" destId="{F9A7ACD0-1E3B-4174-8094-3F32AE4A30E2}" srcOrd="4" destOrd="0" presId="urn:microsoft.com/office/officeart/2005/8/layout/vList3"/>
    <dgm:cxn modelId="{A39D70A8-2C8E-4FDD-84D5-85A59779C5ED}" type="presParOf" srcId="{F9A7ACD0-1E3B-4174-8094-3F32AE4A30E2}" destId="{BA193685-21E3-42D6-B330-B37EAF543A5D}" srcOrd="0" destOrd="0" presId="urn:microsoft.com/office/officeart/2005/8/layout/vList3"/>
    <dgm:cxn modelId="{1957EC5D-1796-442A-BA81-B4B12443B1A3}" type="presParOf" srcId="{F9A7ACD0-1E3B-4174-8094-3F32AE4A30E2}" destId="{F7A748CC-A911-4ADF-B006-72B87C8F870F}" srcOrd="1" destOrd="0" presId="urn:microsoft.com/office/officeart/2005/8/layout/vList3"/>
    <dgm:cxn modelId="{AFF3F315-62C5-4011-B093-F80301F1F47B}" type="presParOf" srcId="{CF1DFE2F-8BE1-4200-A16D-64AB3C8C3602}" destId="{104EF91A-D630-4840-AFCD-4C1FF3019CDB}" srcOrd="5" destOrd="0" presId="urn:microsoft.com/office/officeart/2005/8/layout/vList3"/>
    <dgm:cxn modelId="{35160B98-C4CA-4750-9375-F52CFE6B524F}" type="presParOf" srcId="{CF1DFE2F-8BE1-4200-A16D-64AB3C8C3602}" destId="{C5845CE0-6232-4B25-91D2-CC5F96F25F83}" srcOrd="6" destOrd="0" presId="urn:microsoft.com/office/officeart/2005/8/layout/vList3"/>
    <dgm:cxn modelId="{A6B9E347-DE1E-4D90-9C58-81964DB08930}" type="presParOf" srcId="{C5845CE0-6232-4B25-91D2-CC5F96F25F83}" destId="{A07B9016-EA9F-43F3-9669-59BDFC78271C}" srcOrd="0" destOrd="0" presId="urn:microsoft.com/office/officeart/2005/8/layout/vList3"/>
    <dgm:cxn modelId="{F659FA08-F7C6-4CE7-96AC-C553A05210EF}" type="presParOf" srcId="{C5845CE0-6232-4B25-91D2-CC5F96F25F83}" destId="{CE1D8E47-EF8F-4DA8-AAEB-C5173CBA2471}" srcOrd="1" destOrd="0" presId="urn:microsoft.com/office/officeart/2005/8/layout/vList3"/>
    <dgm:cxn modelId="{F57067E1-774B-4C4D-9ADB-3D2F3AED59F7}" type="presParOf" srcId="{CF1DFE2F-8BE1-4200-A16D-64AB3C8C3602}" destId="{1A582F1F-B13E-4335-810E-A09AA883F5CC}" srcOrd="7" destOrd="0" presId="urn:microsoft.com/office/officeart/2005/8/layout/vList3"/>
    <dgm:cxn modelId="{A69E6EB6-7B1F-4FBB-AF25-ED47A12F8507}" type="presParOf" srcId="{CF1DFE2F-8BE1-4200-A16D-64AB3C8C3602}" destId="{B903AB22-BBB1-49B5-BD70-602E43C72911}" srcOrd="8" destOrd="0" presId="urn:microsoft.com/office/officeart/2005/8/layout/vList3"/>
    <dgm:cxn modelId="{255C9776-641D-4B96-BFB0-CC29FD958642}" type="presParOf" srcId="{B903AB22-BBB1-49B5-BD70-602E43C72911}" destId="{CB95ED32-0F29-472D-ABA0-202782A6ABE8}" srcOrd="0" destOrd="0" presId="urn:microsoft.com/office/officeart/2005/8/layout/vList3"/>
    <dgm:cxn modelId="{04EA726F-A871-4592-9DE1-4A30B5C9DCBC}" type="presParOf" srcId="{B903AB22-BBB1-49B5-BD70-602E43C72911}" destId="{DC6DF91A-5976-4FE5-8E2F-60E9AD4D59B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DB2256-765B-4135-A0A9-FFA48990B9C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0"/>
      <dgm:spPr/>
    </dgm:pt>
    <dgm:pt modelId="{BB40B791-ADF4-4BCB-82A0-1D20AB3A97D3}">
      <dgm:prSet phldrT="[Tekst]" phldr="1"/>
      <dgm:spPr/>
      <dgm:t>
        <a:bodyPr/>
        <a:lstStyle/>
        <a:p>
          <a:endParaRPr lang="hr-HR"/>
        </a:p>
      </dgm:t>
    </dgm:pt>
    <dgm:pt modelId="{FC030EEE-40AF-435F-AF9E-EB88C704C199}" type="parTrans" cxnId="{18000624-AA89-4AEB-806D-59D304943583}">
      <dgm:prSet/>
      <dgm:spPr/>
      <dgm:t>
        <a:bodyPr/>
        <a:lstStyle/>
        <a:p>
          <a:endParaRPr lang="hr-HR"/>
        </a:p>
      </dgm:t>
    </dgm:pt>
    <dgm:pt modelId="{4D067A60-5A22-469A-9D52-2B2FA983FDDD}" type="sibTrans" cxnId="{18000624-AA89-4AEB-806D-59D304943583}">
      <dgm:prSet/>
      <dgm:spPr/>
      <dgm:t>
        <a:bodyPr/>
        <a:lstStyle/>
        <a:p>
          <a:endParaRPr lang="hr-HR"/>
        </a:p>
      </dgm:t>
    </dgm:pt>
    <dgm:pt modelId="{43F0EEB3-FBBC-4752-AB73-137B43CE170F}">
      <dgm:prSet phldrT="[Tekst]" phldr="1"/>
      <dgm:spPr/>
      <dgm:t>
        <a:bodyPr/>
        <a:lstStyle/>
        <a:p>
          <a:endParaRPr lang="hr-HR"/>
        </a:p>
      </dgm:t>
    </dgm:pt>
    <dgm:pt modelId="{E4DEE5E0-8F3D-4D9B-990A-B31A310A1EA7}" type="parTrans" cxnId="{3F37636E-7D45-466E-B581-789CC259DE0B}">
      <dgm:prSet/>
      <dgm:spPr/>
      <dgm:t>
        <a:bodyPr/>
        <a:lstStyle/>
        <a:p>
          <a:endParaRPr lang="hr-HR"/>
        </a:p>
      </dgm:t>
    </dgm:pt>
    <dgm:pt modelId="{E979C74D-8C9D-4754-8B0F-BF660037D99F}" type="sibTrans" cxnId="{3F37636E-7D45-466E-B581-789CC259DE0B}">
      <dgm:prSet/>
      <dgm:spPr/>
      <dgm:t>
        <a:bodyPr/>
        <a:lstStyle/>
        <a:p>
          <a:endParaRPr lang="hr-HR"/>
        </a:p>
      </dgm:t>
    </dgm:pt>
    <dgm:pt modelId="{6BD75678-E99F-4E51-8483-9D970ACCA009}" type="pres">
      <dgm:prSet presAssocID="{18DB2256-765B-4135-A0A9-FFA48990B9C2}" presName="compositeShape" presStyleCnt="0">
        <dgm:presLayoutVars>
          <dgm:chMax val="7"/>
          <dgm:dir/>
          <dgm:resizeHandles val="exact"/>
        </dgm:presLayoutVars>
      </dgm:prSet>
      <dgm:spPr/>
    </dgm:pt>
    <dgm:pt modelId="{C8FCD41C-E4FE-406D-8EB8-5CB32E1D427F}" type="pres">
      <dgm:prSet presAssocID="{BB40B791-ADF4-4BCB-82A0-1D20AB3A97D3}" presName="circ1" presStyleLbl="vennNode1" presStyleIdx="0" presStyleCnt="2"/>
      <dgm:spPr/>
    </dgm:pt>
    <dgm:pt modelId="{CC8E8AB6-3538-4939-8CE2-D033CF96DD93}" type="pres">
      <dgm:prSet presAssocID="{BB40B791-ADF4-4BCB-82A0-1D20AB3A97D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CD01CCC-03A0-4F8F-ABF0-83A1FAFE2AA4}" type="pres">
      <dgm:prSet presAssocID="{43F0EEB3-FBBC-4752-AB73-137B43CE170F}" presName="circ2" presStyleLbl="vennNode1" presStyleIdx="1" presStyleCnt="2"/>
      <dgm:spPr/>
    </dgm:pt>
    <dgm:pt modelId="{7872B428-1F3E-44AD-BD42-D29AFAD97D37}" type="pres">
      <dgm:prSet presAssocID="{43F0EEB3-FBBC-4752-AB73-137B43CE170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05DBD112-0101-47ED-99DD-90A17BD16F54}" type="presOf" srcId="{BB40B791-ADF4-4BCB-82A0-1D20AB3A97D3}" destId="{C8FCD41C-E4FE-406D-8EB8-5CB32E1D427F}" srcOrd="0" destOrd="0" presId="urn:microsoft.com/office/officeart/2005/8/layout/venn1"/>
    <dgm:cxn modelId="{18000624-AA89-4AEB-806D-59D304943583}" srcId="{18DB2256-765B-4135-A0A9-FFA48990B9C2}" destId="{BB40B791-ADF4-4BCB-82A0-1D20AB3A97D3}" srcOrd="0" destOrd="0" parTransId="{FC030EEE-40AF-435F-AF9E-EB88C704C199}" sibTransId="{4D067A60-5A22-469A-9D52-2B2FA983FDDD}"/>
    <dgm:cxn modelId="{3B69FC39-A495-4BEC-9CD6-31672173895B}" type="presOf" srcId="{43F0EEB3-FBBC-4752-AB73-137B43CE170F}" destId="{3CD01CCC-03A0-4F8F-ABF0-83A1FAFE2AA4}" srcOrd="0" destOrd="0" presId="urn:microsoft.com/office/officeart/2005/8/layout/venn1"/>
    <dgm:cxn modelId="{3F37636E-7D45-466E-B581-789CC259DE0B}" srcId="{18DB2256-765B-4135-A0A9-FFA48990B9C2}" destId="{43F0EEB3-FBBC-4752-AB73-137B43CE170F}" srcOrd="1" destOrd="0" parTransId="{E4DEE5E0-8F3D-4D9B-990A-B31A310A1EA7}" sibTransId="{E979C74D-8C9D-4754-8B0F-BF660037D99F}"/>
    <dgm:cxn modelId="{FBAC4480-73E4-40AE-96D5-E9791EE1D99E}" type="presOf" srcId="{43F0EEB3-FBBC-4752-AB73-137B43CE170F}" destId="{7872B428-1F3E-44AD-BD42-D29AFAD97D37}" srcOrd="1" destOrd="0" presId="urn:microsoft.com/office/officeart/2005/8/layout/venn1"/>
    <dgm:cxn modelId="{2A5F46E5-4BBE-4D63-9FAC-D02F71216932}" type="presOf" srcId="{18DB2256-765B-4135-A0A9-FFA48990B9C2}" destId="{6BD75678-E99F-4E51-8483-9D970ACCA009}" srcOrd="0" destOrd="0" presId="urn:microsoft.com/office/officeart/2005/8/layout/venn1"/>
    <dgm:cxn modelId="{60C00CF7-B11E-4D0C-83EE-46DC43040EC2}" type="presOf" srcId="{BB40B791-ADF4-4BCB-82A0-1D20AB3A97D3}" destId="{CC8E8AB6-3538-4939-8CE2-D033CF96DD93}" srcOrd="1" destOrd="0" presId="urn:microsoft.com/office/officeart/2005/8/layout/venn1"/>
    <dgm:cxn modelId="{5B58585B-AA8A-49A1-B45A-FD45293C902C}" type="presParOf" srcId="{6BD75678-E99F-4E51-8483-9D970ACCA009}" destId="{C8FCD41C-E4FE-406D-8EB8-5CB32E1D427F}" srcOrd="0" destOrd="0" presId="urn:microsoft.com/office/officeart/2005/8/layout/venn1"/>
    <dgm:cxn modelId="{8F73EAE1-F018-4FB6-9DC2-429EADF8FEFF}" type="presParOf" srcId="{6BD75678-E99F-4E51-8483-9D970ACCA009}" destId="{CC8E8AB6-3538-4939-8CE2-D033CF96DD93}" srcOrd="1" destOrd="0" presId="urn:microsoft.com/office/officeart/2005/8/layout/venn1"/>
    <dgm:cxn modelId="{C914AF9D-C5ED-4633-A72B-D82FE78C9E5B}" type="presParOf" srcId="{6BD75678-E99F-4E51-8483-9D970ACCA009}" destId="{3CD01CCC-03A0-4F8F-ABF0-83A1FAFE2AA4}" srcOrd="2" destOrd="0" presId="urn:microsoft.com/office/officeart/2005/8/layout/venn1"/>
    <dgm:cxn modelId="{AD5BBF9A-3C37-4E5E-978D-8AA2C6F19873}" type="presParOf" srcId="{6BD75678-E99F-4E51-8483-9D970ACCA009}" destId="{7872B428-1F3E-44AD-BD42-D29AFAD97D37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33C58D-51D4-471B-823A-2FDDEFC74D7D}">
      <dsp:nvSpPr>
        <dsp:cNvPr id="0" name=""/>
        <dsp:cNvSpPr/>
      </dsp:nvSpPr>
      <dsp:spPr>
        <a:xfrm rot="10800000">
          <a:off x="1563056" y="3012"/>
          <a:ext cx="5210743" cy="10023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1988" tIns="186690" rIns="348488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4900" kern="1200"/>
        </a:p>
      </dsp:txBody>
      <dsp:txXfrm rot="10800000">
        <a:off x="1813632" y="3012"/>
        <a:ext cx="4960167" cy="1002304"/>
      </dsp:txXfrm>
    </dsp:sp>
    <dsp:sp modelId="{BFE1B366-08A5-42F8-8752-835136F15D22}">
      <dsp:nvSpPr>
        <dsp:cNvPr id="0" name=""/>
        <dsp:cNvSpPr/>
      </dsp:nvSpPr>
      <dsp:spPr>
        <a:xfrm>
          <a:off x="1061904" y="3012"/>
          <a:ext cx="1002304" cy="100230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CBC52B-14F0-480E-A902-E6E447F24DE4}">
      <dsp:nvSpPr>
        <dsp:cNvPr id="0" name=""/>
        <dsp:cNvSpPr/>
      </dsp:nvSpPr>
      <dsp:spPr>
        <a:xfrm rot="10800000">
          <a:off x="1563056" y="1304512"/>
          <a:ext cx="5210743" cy="10023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1988" tIns="186690" rIns="348488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4900" kern="1200"/>
        </a:p>
      </dsp:txBody>
      <dsp:txXfrm rot="10800000">
        <a:off x="1813632" y="1304512"/>
        <a:ext cx="4960167" cy="1002304"/>
      </dsp:txXfrm>
    </dsp:sp>
    <dsp:sp modelId="{FF35CB4D-937E-4665-AED6-B24D55EE4C31}">
      <dsp:nvSpPr>
        <dsp:cNvPr id="0" name=""/>
        <dsp:cNvSpPr/>
      </dsp:nvSpPr>
      <dsp:spPr>
        <a:xfrm>
          <a:off x="1061904" y="1304512"/>
          <a:ext cx="1002304" cy="100230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A748CC-A911-4ADF-B006-72B87C8F870F}">
      <dsp:nvSpPr>
        <dsp:cNvPr id="0" name=""/>
        <dsp:cNvSpPr/>
      </dsp:nvSpPr>
      <dsp:spPr>
        <a:xfrm rot="10800000">
          <a:off x="1563056" y="2606012"/>
          <a:ext cx="5210743" cy="10023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1988" tIns="186690" rIns="348488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4900" kern="1200"/>
        </a:p>
      </dsp:txBody>
      <dsp:txXfrm rot="10800000">
        <a:off x="1813632" y="2606012"/>
        <a:ext cx="4960167" cy="1002304"/>
      </dsp:txXfrm>
    </dsp:sp>
    <dsp:sp modelId="{BA193685-21E3-42D6-B330-B37EAF543A5D}">
      <dsp:nvSpPr>
        <dsp:cNvPr id="0" name=""/>
        <dsp:cNvSpPr/>
      </dsp:nvSpPr>
      <dsp:spPr>
        <a:xfrm>
          <a:off x="1061904" y="2606012"/>
          <a:ext cx="1002304" cy="100230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1D8E47-EF8F-4DA8-AAEB-C5173CBA2471}">
      <dsp:nvSpPr>
        <dsp:cNvPr id="0" name=""/>
        <dsp:cNvSpPr/>
      </dsp:nvSpPr>
      <dsp:spPr>
        <a:xfrm rot="10800000">
          <a:off x="1563056" y="3907512"/>
          <a:ext cx="5210743" cy="10023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1988" tIns="186690" rIns="348488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4900" kern="1200"/>
        </a:p>
      </dsp:txBody>
      <dsp:txXfrm rot="10800000">
        <a:off x="1813632" y="3907512"/>
        <a:ext cx="4960167" cy="1002304"/>
      </dsp:txXfrm>
    </dsp:sp>
    <dsp:sp modelId="{A07B9016-EA9F-43F3-9669-59BDFC78271C}">
      <dsp:nvSpPr>
        <dsp:cNvPr id="0" name=""/>
        <dsp:cNvSpPr/>
      </dsp:nvSpPr>
      <dsp:spPr>
        <a:xfrm>
          <a:off x="1061904" y="3907512"/>
          <a:ext cx="1002304" cy="100230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6DF91A-5976-4FE5-8E2F-60E9AD4D59BC}">
      <dsp:nvSpPr>
        <dsp:cNvPr id="0" name=""/>
        <dsp:cNvSpPr/>
      </dsp:nvSpPr>
      <dsp:spPr>
        <a:xfrm rot="10800000">
          <a:off x="1563056" y="5209012"/>
          <a:ext cx="5210743" cy="10023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1988" tIns="186690" rIns="348488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4900" kern="1200"/>
        </a:p>
      </dsp:txBody>
      <dsp:txXfrm rot="10800000">
        <a:off x="1813632" y="5209012"/>
        <a:ext cx="4960167" cy="1002304"/>
      </dsp:txXfrm>
    </dsp:sp>
    <dsp:sp modelId="{CB95ED32-0F29-472D-ABA0-202782A6ABE8}">
      <dsp:nvSpPr>
        <dsp:cNvPr id="0" name=""/>
        <dsp:cNvSpPr/>
      </dsp:nvSpPr>
      <dsp:spPr>
        <a:xfrm>
          <a:off x="1061904" y="5209012"/>
          <a:ext cx="1002304" cy="100230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FCD41C-E4FE-406D-8EB8-5CB32E1D427F}">
      <dsp:nvSpPr>
        <dsp:cNvPr id="0" name=""/>
        <dsp:cNvSpPr/>
      </dsp:nvSpPr>
      <dsp:spPr>
        <a:xfrm>
          <a:off x="2251548" y="9313"/>
          <a:ext cx="3405609" cy="34056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6300" kern="1200"/>
        </a:p>
      </dsp:txBody>
      <dsp:txXfrm>
        <a:off x="2727106" y="410908"/>
        <a:ext cx="1963594" cy="2602420"/>
      </dsp:txXfrm>
    </dsp:sp>
    <dsp:sp modelId="{3CD01CCC-03A0-4F8F-ABF0-83A1FAFE2AA4}">
      <dsp:nvSpPr>
        <dsp:cNvPr id="0" name=""/>
        <dsp:cNvSpPr/>
      </dsp:nvSpPr>
      <dsp:spPr>
        <a:xfrm>
          <a:off x="4706041" y="9313"/>
          <a:ext cx="3405609" cy="34056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6300" kern="1200"/>
        </a:p>
      </dsp:txBody>
      <dsp:txXfrm>
        <a:off x="5672498" y="410908"/>
        <a:ext cx="1963594" cy="26024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CA2540-FD07-4286-91E4-8D0DE4E50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FAE720E-F711-41D8-B29C-1023BF334C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6762" y="1543083"/>
            <a:ext cx="4328819" cy="1371599"/>
          </a:xfrm>
        </p:spPr>
        <p:txBody>
          <a:bodyPr>
            <a:normAutofit/>
          </a:bodyPr>
          <a:lstStyle/>
          <a:p>
            <a:r>
              <a:rPr lang="hr-HR" sz="6000" dirty="0"/>
              <a:t>Covid 19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AF0462E-18F9-4251-893C-B02E7C1EE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6762" y="3812694"/>
            <a:ext cx="4328819" cy="1371599"/>
          </a:xfrm>
        </p:spPr>
        <p:txBody>
          <a:bodyPr>
            <a:normAutofit fontScale="77500" lnSpcReduction="20000"/>
          </a:bodyPr>
          <a:lstStyle/>
          <a:p>
            <a:r>
              <a:rPr lang="hr-HR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Istraživački seminar</a:t>
            </a:r>
          </a:p>
          <a:p>
            <a:r>
              <a:rPr lang="hr-HR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Ime i prezime</a:t>
            </a:r>
          </a:p>
          <a:p>
            <a:r>
              <a:rPr lang="hr-HR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razred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14924F5-CDC2-4DFA-82F3-4843ADD67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95" t="89389" r="26987" b="24"/>
          <a:stretch/>
        </p:blipFill>
        <p:spPr>
          <a:xfrm flipH="1">
            <a:off x="0" y="-1"/>
            <a:ext cx="2596444" cy="872709"/>
          </a:xfrm>
          <a:prstGeom prst="rect">
            <a:avLst/>
          </a:prstGeom>
        </p:spPr>
      </p:pic>
      <p:pic>
        <p:nvPicPr>
          <p:cNvPr id="18" name="Picture 13">
            <a:extLst>
              <a:ext uri="{FF2B5EF4-FFF2-40B4-BE49-F238E27FC236}">
                <a16:creationId xmlns:a16="http://schemas.microsoft.com/office/drawing/2014/main" id="{AED59812-6820-446C-B994-0D059C97D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27" t="72411" b="13751"/>
          <a:stretch/>
        </p:blipFill>
        <p:spPr>
          <a:xfrm>
            <a:off x="10473994" y="5564567"/>
            <a:ext cx="1341545" cy="1293433"/>
          </a:xfrm>
          <a:custGeom>
            <a:avLst/>
            <a:gdLst>
              <a:gd name="connsiteX0" fmla="*/ 0 w 1341545"/>
              <a:gd name="connsiteY0" fmla="*/ 0 h 1293433"/>
              <a:gd name="connsiteX1" fmla="*/ 1341545 w 1341545"/>
              <a:gd name="connsiteY1" fmla="*/ 0 h 1293433"/>
              <a:gd name="connsiteX2" fmla="*/ 1341545 w 1341545"/>
              <a:gd name="connsiteY2" fmla="*/ 1293433 h 1293433"/>
              <a:gd name="connsiteX3" fmla="*/ 150847 w 1341545"/>
              <a:gd name="connsiteY3" fmla="*/ 1293433 h 1293433"/>
              <a:gd name="connsiteX4" fmla="*/ 66240 w 1341545"/>
              <a:gd name="connsiteY4" fmla="*/ 1183451 h 1293433"/>
              <a:gd name="connsiteX5" fmla="*/ 0 w 1341545"/>
              <a:gd name="connsiteY5" fmla="*/ 1061841 h 129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1545" h="1293433">
                <a:moveTo>
                  <a:pt x="0" y="0"/>
                </a:moveTo>
                <a:lnTo>
                  <a:pt x="1341545" y="0"/>
                </a:lnTo>
                <a:lnTo>
                  <a:pt x="1341545" y="1293433"/>
                </a:lnTo>
                <a:lnTo>
                  <a:pt x="150847" y="1293433"/>
                </a:lnTo>
                <a:lnTo>
                  <a:pt x="66240" y="1183451"/>
                </a:lnTo>
                <a:lnTo>
                  <a:pt x="0" y="1061841"/>
                </a:lnTo>
                <a:close/>
              </a:path>
            </a:pathLst>
          </a:custGeom>
        </p:spPr>
      </p:pic>
      <p:pic>
        <p:nvPicPr>
          <p:cNvPr id="5" name="Slika 4" descr="Slika na kojoj se prikazuje torta, uređeno, voće, rođendan&#10;&#10;Opis je automatski generiran">
            <a:extLst>
              <a:ext uri="{FF2B5EF4-FFF2-40B4-BE49-F238E27FC236}">
                <a16:creationId xmlns:a16="http://schemas.microsoft.com/office/drawing/2014/main" id="{30CE4ED6-2FAE-4CB2-8CC6-CC1851F3B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0459" y="948266"/>
            <a:ext cx="4743406" cy="4743406"/>
          </a:xfrm>
          <a:prstGeom prst="rect">
            <a:avLst/>
          </a:prstGeom>
        </p:spPr>
      </p:pic>
      <p:pic>
        <p:nvPicPr>
          <p:cNvPr id="19" name="Picture 15">
            <a:extLst>
              <a:ext uri="{FF2B5EF4-FFF2-40B4-BE49-F238E27FC236}">
                <a16:creationId xmlns:a16="http://schemas.microsoft.com/office/drawing/2014/main" id="{E844ED7C-1917-40D8-8B42-1B1C27BC5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3" t="43915" r="1" b="18252"/>
          <a:stretch/>
        </p:blipFill>
        <p:spPr>
          <a:xfrm flipH="1">
            <a:off x="0" y="3142319"/>
            <a:ext cx="4605339" cy="371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623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E8463A-6762-48F9-924C-3962C4FD3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106015"/>
            <a:ext cx="10364451" cy="1146010"/>
          </a:xfrm>
        </p:spPr>
        <p:txBody>
          <a:bodyPr>
            <a:normAutofit/>
          </a:bodyPr>
          <a:lstStyle/>
          <a:p>
            <a:r>
              <a:rPr lang="hr-HR" dirty="0"/>
              <a:t>RUBRIKE ZA VREDNOVANJE</a:t>
            </a:r>
          </a:p>
        </p:txBody>
      </p:sp>
      <p:graphicFrame>
        <p:nvGraphicFramePr>
          <p:cNvPr id="6" name="Rezervirano mjesto sadržaja 5">
            <a:extLst>
              <a:ext uri="{FF2B5EF4-FFF2-40B4-BE49-F238E27FC236}">
                <a16:creationId xmlns:a16="http://schemas.microsoft.com/office/drawing/2014/main" id="{71F415DD-F0B5-4933-818E-878CE54F7A6E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05040515"/>
              </p:ext>
            </p:extLst>
          </p:nvPr>
        </p:nvGraphicFramePr>
        <p:xfrm>
          <a:off x="913149" y="1252025"/>
          <a:ext cx="9623958" cy="4933940"/>
        </p:xfrm>
        <a:graphic>
          <a:graphicData uri="http://schemas.openxmlformats.org/drawingml/2006/table">
            <a:tbl>
              <a:tblPr firstRow="1" firstCol="1" bandRow="1"/>
              <a:tblGrid>
                <a:gridCol w="1850049">
                  <a:extLst>
                    <a:ext uri="{9D8B030D-6E8A-4147-A177-3AD203B41FA5}">
                      <a16:colId xmlns:a16="http://schemas.microsoft.com/office/drawing/2014/main" val="1583820504"/>
                    </a:ext>
                  </a:extLst>
                </a:gridCol>
                <a:gridCol w="2590541">
                  <a:extLst>
                    <a:ext uri="{9D8B030D-6E8A-4147-A177-3AD203B41FA5}">
                      <a16:colId xmlns:a16="http://schemas.microsoft.com/office/drawing/2014/main" val="619627629"/>
                    </a:ext>
                  </a:extLst>
                </a:gridCol>
                <a:gridCol w="2591684">
                  <a:extLst>
                    <a:ext uri="{9D8B030D-6E8A-4147-A177-3AD203B41FA5}">
                      <a16:colId xmlns:a16="http://schemas.microsoft.com/office/drawing/2014/main" val="3698591969"/>
                    </a:ext>
                  </a:extLst>
                </a:gridCol>
                <a:gridCol w="2591684">
                  <a:extLst>
                    <a:ext uri="{9D8B030D-6E8A-4147-A177-3AD203B41FA5}">
                      <a16:colId xmlns:a16="http://schemas.microsoft.com/office/drawing/2014/main" val="1194465633"/>
                    </a:ext>
                  </a:extLst>
                </a:gridCol>
              </a:tblGrid>
              <a:tr h="2311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ELEMENTI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87" marR="66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BODA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87" marR="66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BODA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87" marR="66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BOD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87" marR="66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911891"/>
                  </a:ext>
                </a:extLst>
              </a:tr>
              <a:tr h="7147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Točnost odgovora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87" marR="66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Svi odgovori su uglavnom točni.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87" marR="66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Odgovori su djelomično točni.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87" marR="66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Većina odgovora nije točna.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87" marR="66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37476"/>
                  </a:ext>
                </a:extLst>
              </a:tr>
              <a:tr h="11984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Argumentacija odgovora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87" marR="66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Argumenti su jasni te potkrepljuju odgovor.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87" marR="66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Odgovori na pojedina pitanja nisu dovoljno konkretni, koristi se previše ili premalo teksta.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87" marR="66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Nedostaju argumenti. Sadržaj je prepisan iz izvora bez razumijevanja konteksta pitanja.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87" marR="66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640664"/>
                  </a:ext>
                </a:extLst>
              </a:tr>
              <a:tr h="16820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Međupredmetna povezanost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449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87" marR="66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Učenik/učenica s lakoćom koristi digitalne alate,  tumači slijepe karte i grafikone.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87" marR="66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Učenik/učenica ima malih poteškoća u korištenju digitalnih alata, tumačenju </a:t>
                      </a:r>
                      <a:r>
                        <a:rPr lang="hr-H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slijepe karte </a:t>
                      </a:r>
                      <a:r>
                        <a:rPr lang="hr-HR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grafikona.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87" marR="66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Učenik/učenica treba pomoć u korištenju digitalnih alata, u tumačenju slijepe karte i grafikona.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87" marR="66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059803"/>
                  </a:ext>
                </a:extLst>
              </a:tr>
              <a:tr h="9566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Izvori podataka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87" marR="66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Izvori su primjereni dobi i ispravno citirani u popisu literature.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87" marR="66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Pojedini citirani izvori nisu primjereni dobi i predznanju.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87" marR="66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Izvori nisu pouzdani, mali broj izvora u popisu literature.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87" marR="66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264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2183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CA738E-A1EA-4E4B-B3F3-D4EB135CD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UPUTE ZA NASTAVNIKA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223B3E6-CCD1-4A74-A547-1227D043410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hr-HR" i="1" cap="none" dirty="0"/>
              <a:t>U nastavku je primjer istraživačkog seminara koji od učenika zahtijeva pretraživanje informacija u kućnom okruženju te odgovaranje na zadana pitanja. Naravno, ukoliko želite primijeniti individualizirani pristup, stupanj podrške prilagodite brisanjem ili dodavanjem zadataka, promjenom njihove kognitivne zahtjevnosti i dr. Kako biste vrednovali rad učenika na posljednjem slajdu su i rubrike za vrednovanje. Broj bodova preinačite u ocjenu prema vlastitim kriterijima. Nastavnik treba upoznati učenike s kriterijima vrednovanja na početku rada. </a:t>
            </a:r>
          </a:p>
          <a:p>
            <a:pPr marL="0" indent="0" algn="just">
              <a:buNone/>
            </a:pPr>
            <a:r>
              <a:rPr lang="hr-HR" i="1" cap="none" dirty="0"/>
              <a:t>S poštovanjem,</a:t>
            </a:r>
          </a:p>
          <a:p>
            <a:pPr marL="0" indent="0">
              <a:buNone/>
            </a:pPr>
            <a:r>
              <a:rPr lang="hr-HR" i="1" dirty="0"/>
              <a:t>  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5687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4F3C80F-D0A2-42A6-9521-CA520F866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hr-HR" sz="4000" b="1" dirty="0"/>
              <a:t>1. Zadatak </a:t>
            </a:r>
            <a:br>
              <a:rPr lang="hr-HR" dirty="0"/>
            </a:br>
            <a:r>
              <a:rPr lang="hr-HR" cap="none" dirty="0"/>
              <a:t>Kako je sve počelo? Na slijepoj karti označi smjerove širenja pandemije.</a:t>
            </a:r>
            <a:endParaRPr lang="en-US" dirty="0"/>
          </a:p>
        </p:txBody>
      </p:sp>
      <p:pic>
        <p:nvPicPr>
          <p:cNvPr id="5" name="Rezervirano mjesto sadržaja 4" descr="Slika na kojoj se prikazuje tekst, monitor, muškarac, tamno&#10;&#10;Opis je automatski generiran">
            <a:extLst>
              <a:ext uri="{FF2B5EF4-FFF2-40B4-BE49-F238E27FC236}">
                <a16:creationId xmlns:a16="http://schemas.microsoft.com/office/drawing/2014/main" id="{9D663B53-1998-4411-96F1-6EA3609D3BC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068781" y="1596177"/>
            <a:ext cx="8378825" cy="6284119"/>
          </a:xfrm>
        </p:spPr>
      </p:pic>
    </p:spTree>
    <p:extLst>
      <p:ext uri="{BB962C8B-B14F-4D97-AF65-F5344CB8AC3E}">
        <p14:creationId xmlns:p14="http://schemas.microsoft.com/office/powerpoint/2010/main" val="138799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1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A9C15D4-2EE7-4D05-B87C-91D1F3B96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0"/>
            <a:ext cx="813206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D7B0FB-9654-4441-9545-02D458B68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93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77B4A91-1A9D-4EB9-857C-62592E62A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77" y="1588878"/>
            <a:ext cx="4059934" cy="3680244"/>
          </a:xfrm>
        </p:spPr>
        <p:txBody>
          <a:bodyPr>
            <a:normAutofit/>
          </a:bodyPr>
          <a:lstStyle/>
          <a:p>
            <a:pPr algn="l"/>
            <a:r>
              <a:rPr lang="hr-HR" sz="4100" b="1" dirty="0">
                <a:solidFill>
                  <a:srgbClr val="FFFFFF"/>
                </a:solidFill>
              </a:rPr>
              <a:t>2. Zadatak </a:t>
            </a:r>
            <a:br>
              <a:rPr lang="hr-HR" sz="4100" cap="none" dirty="0">
                <a:solidFill>
                  <a:srgbClr val="FFFFFF"/>
                </a:solidFill>
              </a:rPr>
            </a:br>
            <a:r>
              <a:rPr lang="hr-HR" sz="4100" cap="none" dirty="0">
                <a:solidFill>
                  <a:srgbClr val="FFFFFF"/>
                </a:solidFill>
              </a:rPr>
              <a:t>Opiši simptome bolesti</a:t>
            </a:r>
            <a:br>
              <a:rPr lang="hr-HR" sz="4100" cap="none" dirty="0">
                <a:solidFill>
                  <a:srgbClr val="FFFFFF"/>
                </a:solidFill>
              </a:rPr>
            </a:br>
            <a:endParaRPr lang="hr-HR" sz="4100" dirty="0">
              <a:solidFill>
                <a:srgbClr val="FFFFFF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BB94C57-FDF3-45A3-9D1F-904523D7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4059935" cy="1514475"/>
          </a:xfrm>
          <a:prstGeom prst="rect">
            <a:avLst/>
          </a:prstGeom>
        </p:spPr>
      </p:pic>
      <p:graphicFrame>
        <p:nvGraphicFramePr>
          <p:cNvPr id="5" name="Rezervirano mjesto sadržaja 4">
            <a:extLst>
              <a:ext uri="{FF2B5EF4-FFF2-40B4-BE49-F238E27FC236}">
                <a16:creationId xmlns:a16="http://schemas.microsoft.com/office/drawing/2014/main" id="{D7457A50-3647-4E61-9BC7-1CAF19881A5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9359001"/>
              </p:ext>
            </p:extLst>
          </p:nvPr>
        </p:nvGraphicFramePr>
        <p:xfrm>
          <a:off x="3629464" y="186470"/>
          <a:ext cx="7835705" cy="6214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6AEBDF1A-221A-4497-BBA9-57A70D161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377059" y="5962903"/>
            <a:ext cx="2590800" cy="8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835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AA12492-9544-475C-A07D-B32316880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b="1" dirty="0"/>
              <a:t>3. Zadatak</a:t>
            </a:r>
            <a:br>
              <a:rPr lang="hr-HR" dirty="0"/>
            </a:br>
            <a:r>
              <a:rPr lang="hr-HR" cap="none" dirty="0"/>
              <a:t>Usporedi korona virus i virus gripe</a:t>
            </a:r>
            <a:endParaRPr lang="hr-HR" dirty="0"/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4DE7116F-A358-43E7-A292-783B8B266504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39788686"/>
              </p:ext>
            </p:extLst>
          </p:nvPr>
        </p:nvGraphicFramePr>
        <p:xfrm>
          <a:off x="914400" y="2366963"/>
          <a:ext cx="10363200" cy="3424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6425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A9C15D4-2EE7-4D05-B87C-91D1F3B96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ED7B0FB-9654-4441-9545-02D458B68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BB94C57-FDF3-45A3-9D1F-904523D7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4059935" cy="1514475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9BB7DCA8-236E-457F-8A49-61312FD2D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7" y="1419900"/>
            <a:ext cx="3919257" cy="4018201"/>
          </a:xfrm>
        </p:spPr>
        <p:txBody>
          <a:bodyPr>
            <a:normAutofit/>
          </a:bodyPr>
          <a:lstStyle/>
          <a:p>
            <a:r>
              <a:rPr lang="hr-HR" b="1" dirty="0"/>
              <a:t>4. Zadatak </a:t>
            </a:r>
            <a:br>
              <a:rPr lang="hr-HR" sz="3100" dirty="0"/>
            </a:br>
            <a:r>
              <a:rPr lang="hr-HR" sz="3100" cap="none" dirty="0"/>
              <a:t>Iz pouzdanih izvora precrtaj krivulju rasta zaraženih virusom. Navedi izvor. </a:t>
            </a:r>
            <a:br>
              <a:rPr lang="hr-HR" sz="3100" cap="none" dirty="0"/>
            </a:br>
            <a:br>
              <a:rPr lang="hr-HR" sz="3100" cap="none" dirty="0"/>
            </a:br>
            <a:r>
              <a:rPr lang="hr-HR" sz="3100" cap="none" dirty="0"/>
              <a:t>Što zaključuješ iz krivulje?</a:t>
            </a:r>
            <a:endParaRPr lang="hr-HR" sz="31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8C57E8F-2AE5-4BE7-BEC2-4754BE8B2D7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01008" y="1193576"/>
            <a:ext cx="6576591" cy="4470850"/>
          </a:xfrm>
        </p:spPr>
        <p:txBody>
          <a:bodyPr anchor="ctr">
            <a:normAutofit/>
          </a:bodyPr>
          <a:lstStyle/>
          <a:p>
            <a:endParaRPr lang="hr-HR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AEBDF1A-221A-4497-BBA9-57A70D161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377059" y="5962903"/>
            <a:ext cx="2590800" cy="8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294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BB7DCA8-236E-457F-8A49-61312FD2D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/>
              <a:t>5. Zadatak </a:t>
            </a:r>
            <a:br>
              <a:rPr lang="hr-HR" sz="3100" dirty="0"/>
            </a:br>
            <a:r>
              <a:rPr lang="pl-PL" sz="3100" cap="none" dirty="0"/>
              <a:t>Zašto je rano za cjepivo? </a:t>
            </a:r>
            <a:br>
              <a:rPr lang="pl-PL" sz="3100" cap="none" dirty="0"/>
            </a:br>
            <a:r>
              <a:rPr lang="pl-PL" sz="3100" cap="none" dirty="0"/>
              <a:t>Objasni!</a:t>
            </a:r>
            <a:endParaRPr lang="hr-HR" sz="3100" dirty="0"/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B350CB32-87E5-4839-AEB6-37D0430771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3549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6FC725-95EE-4F26-A4D1-4421648D1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6. zadatak </a:t>
            </a:r>
            <a:br>
              <a:rPr lang="hr-HR" dirty="0"/>
            </a:br>
            <a:r>
              <a:rPr lang="hr-HR" cap="none" dirty="0"/>
              <a:t>Koja su tvoja predviđanja o daljnjem tijeku pandemije? Navedi svoje argumente.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C2643DA-172E-4CEC-BBA9-EC6B8998702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52908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3FEA489-1EA0-424C-97B8-08CD755AF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874DF7-8796-4B48-9F01-D080C2E7B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dirty="0"/>
              <a:t>S</a:t>
            </a: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F7FCF0A-437A-4E03-80EC-4F0D39919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64266"/>
          </a:xfrm>
          <a:prstGeom prst="rect">
            <a:avLst/>
          </a:prstGeom>
          <a:ln>
            <a:noFill/>
          </a:ln>
          <a:effectLst>
            <a:outerShdw blurRad="762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57EAC40-E194-4BA7-A0FC-83528638F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358"/>
          <a:stretch/>
        </p:blipFill>
        <p:spPr>
          <a:xfrm>
            <a:off x="0" y="0"/>
            <a:ext cx="12192000" cy="1964266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526397B8-1C80-4C86-929E-0863AEAD8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024016"/>
          </a:xfrm>
        </p:spPr>
        <p:txBody>
          <a:bodyPr>
            <a:normAutofit/>
          </a:bodyPr>
          <a:lstStyle/>
          <a:p>
            <a:pPr algn="l"/>
            <a:r>
              <a:rPr lang="hr-HR" sz="4000" dirty="0"/>
              <a:t>LITERATURA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089198A-3672-4D43-9671-AC6712B30FF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286000"/>
            <a:ext cx="7859566" cy="350519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dirty="0"/>
              <a:t>1</a:t>
            </a:r>
          </a:p>
          <a:p>
            <a:pPr marL="0" indent="0">
              <a:buNone/>
            </a:pPr>
            <a:r>
              <a:rPr lang="hr-HR" dirty="0"/>
              <a:t>2</a:t>
            </a:r>
          </a:p>
          <a:p>
            <a:pPr marL="0" indent="0">
              <a:buNone/>
            </a:pPr>
            <a:r>
              <a:rPr lang="hr-HR" dirty="0"/>
              <a:t>3</a:t>
            </a:r>
          </a:p>
          <a:p>
            <a:pPr marL="0" indent="0">
              <a:buNone/>
            </a:pPr>
            <a:r>
              <a:rPr lang="hr-HR" dirty="0"/>
              <a:t>4</a:t>
            </a:r>
          </a:p>
          <a:p>
            <a:pPr marL="0" indent="0">
              <a:buNone/>
            </a:pPr>
            <a:r>
              <a:rPr lang="hr-HR" dirty="0"/>
              <a:t>5</a:t>
            </a:r>
          </a:p>
          <a:p>
            <a:pPr marL="0" indent="0">
              <a:buNone/>
            </a:pPr>
            <a:r>
              <a:rPr lang="hr-HR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3101391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Kapljic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345</Words>
  <Application>Microsoft Office PowerPoint</Application>
  <PresentationFormat>Široki zaslon</PresentationFormat>
  <Paragraphs>50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4" baseType="lpstr">
      <vt:lpstr>Arial</vt:lpstr>
      <vt:lpstr>Calibri</vt:lpstr>
      <vt:lpstr>Tw Cen MT</vt:lpstr>
      <vt:lpstr>Kapljica</vt:lpstr>
      <vt:lpstr>Covid 19</vt:lpstr>
      <vt:lpstr>UPUTE ZA NASTAVNIKA</vt:lpstr>
      <vt:lpstr>1. Zadatak  Kako je sve počelo? Na slijepoj karti označi smjerove širenja pandemije.</vt:lpstr>
      <vt:lpstr>2. Zadatak  Opiši simptome bolesti </vt:lpstr>
      <vt:lpstr>3. Zadatak Usporedi korona virus i virus gripe</vt:lpstr>
      <vt:lpstr>4. Zadatak  Iz pouzdanih izvora precrtaj krivulju rasta zaraženih virusom. Navedi izvor.   Što zaključuješ iz krivulje?</vt:lpstr>
      <vt:lpstr>5. Zadatak  Zašto je rano za cjepivo?  Objasni!</vt:lpstr>
      <vt:lpstr>6. zadatak  Koja su tvoja predviđanja o daljnjem tijeku pandemije? Navedi svoje argumente.</vt:lpstr>
      <vt:lpstr>LITERATURA</vt:lpstr>
      <vt:lpstr>RUBRIKE ZA VREDNOVANJE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 19</dc:title>
  <dc:creator>Gabi Marin</dc:creator>
  <cp:lastModifiedBy>Gabi Marin</cp:lastModifiedBy>
  <cp:revision>11</cp:revision>
  <dcterms:created xsi:type="dcterms:W3CDTF">2020-04-05T16:57:24Z</dcterms:created>
  <dcterms:modified xsi:type="dcterms:W3CDTF">2020-04-21T16:23:04Z</dcterms:modified>
</cp:coreProperties>
</file>