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93" r:id="rId2"/>
    <p:sldId id="256" r:id="rId3"/>
    <p:sldId id="286" r:id="rId4"/>
    <p:sldId id="276" r:id="rId5"/>
    <p:sldId id="277" r:id="rId6"/>
    <p:sldId id="258" r:id="rId7"/>
    <p:sldId id="259" r:id="rId8"/>
    <p:sldId id="260" r:id="rId9"/>
    <p:sldId id="262" r:id="rId10"/>
    <p:sldId id="263" r:id="rId11"/>
    <p:sldId id="280" r:id="rId12"/>
    <p:sldId id="264" r:id="rId13"/>
    <p:sldId id="265" r:id="rId14"/>
    <p:sldId id="267" r:id="rId15"/>
    <p:sldId id="268" r:id="rId16"/>
    <p:sldId id="278" r:id="rId17"/>
    <p:sldId id="284" r:id="rId18"/>
    <p:sldId id="269" r:id="rId19"/>
    <p:sldId id="283" r:id="rId20"/>
    <p:sldId id="285" r:id="rId21"/>
    <p:sldId id="271" r:id="rId22"/>
    <p:sldId id="281" r:id="rId23"/>
    <p:sldId id="294" r:id="rId24"/>
    <p:sldId id="295" r:id="rId25"/>
    <p:sldId id="275" r:id="rId26"/>
    <p:sldId id="288" r:id="rId27"/>
    <p:sldId id="289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E0A61-1B6C-4C33-BC41-6C1E5DCD6E6F}" v="1455" dt="2020-04-20T16:19:48.4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98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45BAC0-78FC-4377-A4EC-016F0D9C5200}" type="doc">
      <dgm:prSet loTypeId="urn:microsoft.com/office/officeart/2008/layout/LinedList" loCatId="list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CFA8622E-6EAF-42BE-BD48-76B629099AD3}">
      <dgm:prSet/>
      <dgm:spPr/>
      <dgm:t>
        <a:bodyPr/>
        <a:lstStyle/>
        <a:p>
          <a:r>
            <a:rPr lang="hr-HR"/>
            <a:t>Infekcija, infektivna bolest</a:t>
          </a:r>
          <a:endParaRPr lang="en-US"/>
        </a:p>
      </dgm:t>
    </dgm:pt>
    <dgm:pt modelId="{84602D49-A993-42C8-B4EA-B692CD892034}" type="parTrans" cxnId="{3908812A-5D14-4534-A5C3-CFE08C951D07}">
      <dgm:prSet/>
      <dgm:spPr/>
      <dgm:t>
        <a:bodyPr/>
        <a:lstStyle/>
        <a:p>
          <a:endParaRPr lang="en-US"/>
        </a:p>
      </dgm:t>
    </dgm:pt>
    <dgm:pt modelId="{8048E989-026B-4147-999F-6B06EA9F35A4}" type="sibTrans" cxnId="{3908812A-5D14-4534-A5C3-CFE08C951D07}">
      <dgm:prSet/>
      <dgm:spPr/>
      <dgm:t>
        <a:bodyPr/>
        <a:lstStyle/>
        <a:p>
          <a:endParaRPr lang="en-US"/>
        </a:p>
      </dgm:t>
    </dgm:pt>
    <dgm:pt modelId="{DEE2E390-399A-4715-A06C-DCF7462D4468}">
      <dgm:prSet/>
      <dgm:spPr/>
      <dgm:t>
        <a:bodyPr/>
        <a:lstStyle/>
        <a:p>
          <a:r>
            <a:rPr lang="hr-HR"/>
            <a:t>Biofilm</a:t>
          </a:r>
          <a:endParaRPr lang="en-US"/>
        </a:p>
      </dgm:t>
    </dgm:pt>
    <dgm:pt modelId="{40C9B180-836A-4664-A7A0-E64D52DD3064}" type="parTrans" cxnId="{F95BDADD-0787-46B0-9DCB-317C2E94D4AF}">
      <dgm:prSet/>
      <dgm:spPr/>
      <dgm:t>
        <a:bodyPr/>
        <a:lstStyle/>
        <a:p>
          <a:endParaRPr lang="en-US"/>
        </a:p>
      </dgm:t>
    </dgm:pt>
    <dgm:pt modelId="{B5F7763C-2103-4A6F-89C9-88C21983428E}" type="sibTrans" cxnId="{F95BDADD-0787-46B0-9DCB-317C2E94D4AF}">
      <dgm:prSet/>
      <dgm:spPr/>
      <dgm:t>
        <a:bodyPr/>
        <a:lstStyle/>
        <a:p>
          <a:endParaRPr lang="en-US"/>
        </a:p>
      </dgm:t>
    </dgm:pt>
    <dgm:pt modelId="{C48FF07F-06EB-4FEE-AAED-10D7F30D9614}">
      <dgm:prSet/>
      <dgm:spPr/>
      <dgm:t>
        <a:bodyPr/>
        <a:lstStyle/>
        <a:p>
          <a:r>
            <a:rPr lang="hr-HR"/>
            <a:t>Bolničke infekcije</a:t>
          </a:r>
          <a:endParaRPr lang="en-US"/>
        </a:p>
      </dgm:t>
    </dgm:pt>
    <dgm:pt modelId="{3C86A77D-7E13-424A-95E5-C49A1A6B695D}" type="parTrans" cxnId="{07F17D20-19C6-4710-AB43-C02B6AC3B70F}">
      <dgm:prSet/>
      <dgm:spPr/>
      <dgm:t>
        <a:bodyPr/>
        <a:lstStyle/>
        <a:p>
          <a:endParaRPr lang="en-US"/>
        </a:p>
      </dgm:t>
    </dgm:pt>
    <dgm:pt modelId="{5402548A-B44C-4ECF-A131-052E656AD70E}" type="sibTrans" cxnId="{07F17D20-19C6-4710-AB43-C02B6AC3B70F}">
      <dgm:prSet/>
      <dgm:spPr/>
      <dgm:t>
        <a:bodyPr/>
        <a:lstStyle/>
        <a:p>
          <a:endParaRPr lang="en-US"/>
        </a:p>
      </dgm:t>
    </dgm:pt>
    <dgm:pt modelId="{2B5DCDBF-BF2C-449A-801C-10625DDFA983}">
      <dgm:prSet/>
      <dgm:spPr/>
      <dgm:t>
        <a:bodyPr/>
        <a:lstStyle/>
        <a:p>
          <a:r>
            <a:rPr lang="hr-HR"/>
            <a:t>Zdravstvena njega i bolničke infekcije</a:t>
          </a:r>
          <a:endParaRPr lang="en-US"/>
        </a:p>
      </dgm:t>
    </dgm:pt>
    <dgm:pt modelId="{FD90179F-F1A6-4C4C-B9EF-66DF3E39ECDB}" type="parTrans" cxnId="{75B8E6C7-94C7-46BC-924A-8ABA2E333DD0}">
      <dgm:prSet/>
      <dgm:spPr/>
      <dgm:t>
        <a:bodyPr/>
        <a:lstStyle/>
        <a:p>
          <a:endParaRPr lang="en-US"/>
        </a:p>
      </dgm:t>
    </dgm:pt>
    <dgm:pt modelId="{73FD7EBC-F1B6-4B6B-9E74-FD1AAB063751}" type="sibTrans" cxnId="{75B8E6C7-94C7-46BC-924A-8ABA2E333DD0}">
      <dgm:prSet/>
      <dgm:spPr/>
      <dgm:t>
        <a:bodyPr/>
        <a:lstStyle/>
        <a:p>
          <a:endParaRPr lang="en-US"/>
        </a:p>
      </dgm:t>
    </dgm:pt>
    <dgm:pt modelId="{2A56CBB3-0764-4363-8258-B4E95C77C901}">
      <dgm:prSet/>
      <dgm:spPr/>
      <dgm:t>
        <a:bodyPr/>
        <a:lstStyle/>
        <a:p>
          <a:r>
            <a:rPr lang="en-US" dirty="0"/>
            <a:t>Opće </a:t>
          </a:r>
          <a:r>
            <a:rPr lang="en-US" dirty="0" err="1"/>
            <a:t>mjere</a:t>
          </a:r>
          <a:r>
            <a:rPr lang="en-US" dirty="0"/>
            <a:t> </a:t>
          </a:r>
          <a:r>
            <a:rPr lang="en-US" dirty="0" err="1"/>
            <a:t>sprječavanja</a:t>
          </a:r>
          <a:r>
            <a:rPr lang="en-US" dirty="0"/>
            <a:t> </a:t>
          </a:r>
          <a:r>
            <a:rPr lang="en-US" dirty="0" err="1"/>
            <a:t>bolničkih</a:t>
          </a:r>
          <a:r>
            <a:rPr lang="en-US" dirty="0"/>
            <a:t> </a:t>
          </a:r>
          <a:r>
            <a:rPr lang="en-US" dirty="0" err="1"/>
            <a:t>infekcija</a:t>
          </a:r>
          <a:endParaRPr lang="en-US" dirty="0"/>
        </a:p>
      </dgm:t>
    </dgm:pt>
    <dgm:pt modelId="{1C6E19C2-25DF-44A9-A32D-19B014CA50C6}" type="parTrans" cxnId="{15A5715A-AB79-4E72-8677-AFE75A6F1DF4}">
      <dgm:prSet/>
      <dgm:spPr/>
      <dgm:t>
        <a:bodyPr/>
        <a:lstStyle/>
        <a:p>
          <a:endParaRPr lang="en-US"/>
        </a:p>
      </dgm:t>
    </dgm:pt>
    <dgm:pt modelId="{53637F6D-6D65-413D-9AC4-3CB095CBB171}" type="sibTrans" cxnId="{15A5715A-AB79-4E72-8677-AFE75A6F1DF4}">
      <dgm:prSet/>
      <dgm:spPr/>
      <dgm:t>
        <a:bodyPr/>
        <a:lstStyle/>
        <a:p>
          <a:endParaRPr lang="en-US"/>
        </a:p>
      </dgm:t>
    </dgm:pt>
    <dgm:pt modelId="{4840C1C0-DBC1-4153-B79E-D9CD03D4BEC5}">
      <dgm:prSet/>
      <dgm:spPr/>
      <dgm:t>
        <a:bodyPr/>
        <a:lstStyle/>
        <a:p>
          <a:r>
            <a:rPr lang="hr-HR" dirty="0"/>
            <a:t>Higijena ruku</a:t>
          </a:r>
          <a:endParaRPr lang="en-US" dirty="0"/>
        </a:p>
      </dgm:t>
    </dgm:pt>
    <dgm:pt modelId="{185489BC-F723-4774-8419-38B9C025FFA4}" type="parTrans" cxnId="{DA0B13CF-5CA6-4C5C-AF9F-C3BC9F4A08A0}">
      <dgm:prSet/>
      <dgm:spPr/>
      <dgm:t>
        <a:bodyPr/>
        <a:lstStyle/>
        <a:p>
          <a:endParaRPr lang="en-US"/>
        </a:p>
      </dgm:t>
    </dgm:pt>
    <dgm:pt modelId="{4A4EC9CD-B1D5-4131-A405-E3545A1832F6}" type="sibTrans" cxnId="{DA0B13CF-5CA6-4C5C-AF9F-C3BC9F4A08A0}">
      <dgm:prSet/>
      <dgm:spPr/>
      <dgm:t>
        <a:bodyPr/>
        <a:lstStyle/>
        <a:p>
          <a:endParaRPr lang="en-US"/>
        </a:p>
      </dgm:t>
    </dgm:pt>
    <dgm:pt modelId="{C5661BD8-BB5C-439A-959D-20ED0E0A91FE}">
      <dgm:prSet/>
      <dgm:spPr/>
      <dgm:t>
        <a:bodyPr/>
        <a:lstStyle/>
        <a:p>
          <a:r>
            <a:rPr lang="hr-HR"/>
            <a:t>Povjerenstva za bolničke infekcije</a:t>
          </a:r>
          <a:endParaRPr lang="en-US"/>
        </a:p>
      </dgm:t>
    </dgm:pt>
    <dgm:pt modelId="{6C82D854-99B4-48E8-928E-602FFE8A7C96}" type="parTrans" cxnId="{9C13C67A-6719-4C48-BAFB-83986A4329D0}">
      <dgm:prSet/>
      <dgm:spPr/>
      <dgm:t>
        <a:bodyPr/>
        <a:lstStyle/>
        <a:p>
          <a:endParaRPr lang="en-US"/>
        </a:p>
      </dgm:t>
    </dgm:pt>
    <dgm:pt modelId="{8805C3A4-5049-4DF2-8D43-8CB16A33215F}" type="sibTrans" cxnId="{9C13C67A-6719-4C48-BAFB-83986A4329D0}">
      <dgm:prSet/>
      <dgm:spPr/>
      <dgm:t>
        <a:bodyPr/>
        <a:lstStyle/>
        <a:p>
          <a:endParaRPr lang="en-US"/>
        </a:p>
      </dgm:t>
    </dgm:pt>
    <dgm:pt modelId="{E548DD2F-E1FA-41E8-8983-E698C4D538F7}">
      <dgm:prSet/>
      <dgm:spPr/>
      <dgm:t>
        <a:bodyPr/>
        <a:lstStyle/>
        <a:p>
          <a:r>
            <a:rPr lang="hr-HR"/>
            <a:t>Najčešći uzročnici infekcije kronične rane</a:t>
          </a:r>
          <a:endParaRPr lang="en-US"/>
        </a:p>
      </dgm:t>
    </dgm:pt>
    <dgm:pt modelId="{640F4EF7-B251-4726-8E34-2B4E5E34B43B}" type="parTrans" cxnId="{6281D0C6-A21B-4480-A80E-205CEC0453C9}">
      <dgm:prSet/>
      <dgm:spPr/>
      <dgm:t>
        <a:bodyPr/>
        <a:lstStyle/>
        <a:p>
          <a:endParaRPr lang="en-US"/>
        </a:p>
      </dgm:t>
    </dgm:pt>
    <dgm:pt modelId="{588A3E2F-5C01-4EA4-B7E6-019387D31652}" type="sibTrans" cxnId="{6281D0C6-A21B-4480-A80E-205CEC0453C9}">
      <dgm:prSet/>
      <dgm:spPr/>
      <dgm:t>
        <a:bodyPr/>
        <a:lstStyle/>
        <a:p>
          <a:endParaRPr lang="en-US"/>
        </a:p>
      </dgm:t>
    </dgm:pt>
    <dgm:pt modelId="{7FE7EDB2-F44B-4349-BF61-57201725BBD8}">
      <dgm:prSet/>
      <dgm:spPr/>
      <dgm:t>
        <a:bodyPr/>
        <a:lstStyle/>
        <a:p>
          <a:r>
            <a:rPr lang="hr-HR"/>
            <a:t>Indikacije za antibiotsku terapiju</a:t>
          </a:r>
          <a:endParaRPr lang="en-US"/>
        </a:p>
      </dgm:t>
    </dgm:pt>
    <dgm:pt modelId="{413A0612-9EBE-4B7D-955E-6129E3DE3371}" type="parTrans" cxnId="{6E3495F9-5228-41F7-8E73-4223F51D653B}">
      <dgm:prSet/>
      <dgm:spPr/>
      <dgm:t>
        <a:bodyPr/>
        <a:lstStyle/>
        <a:p>
          <a:endParaRPr lang="en-US"/>
        </a:p>
      </dgm:t>
    </dgm:pt>
    <dgm:pt modelId="{4697785F-BB39-40AF-A68E-97724B07FE14}" type="sibTrans" cxnId="{6E3495F9-5228-41F7-8E73-4223F51D653B}">
      <dgm:prSet/>
      <dgm:spPr/>
      <dgm:t>
        <a:bodyPr/>
        <a:lstStyle/>
        <a:p>
          <a:endParaRPr lang="en-US"/>
        </a:p>
      </dgm:t>
    </dgm:pt>
    <dgm:pt modelId="{AE112046-88E9-47C6-9FA8-822C31AE7340}" type="pres">
      <dgm:prSet presAssocID="{7345BAC0-78FC-4377-A4EC-016F0D9C5200}" presName="vert0" presStyleCnt="0">
        <dgm:presLayoutVars>
          <dgm:dir/>
          <dgm:animOne val="branch"/>
          <dgm:animLvl val="lvl"/>
        </dgm:presLayoutVars>
      </dgm:prSet>
      <dgm:spPr/>
    </dgm:pt>
    <dgm:pt modelId="{38845A2C-B9B7-4C62-8432-F820AFFFBF9C}" type="pres">
      <dgm:prSet presAssocID="{CFA8622E-6EAF-42BE-BD48-76B629099AD3}" presName="thickLine" presStyleLbl="alignNode1" presStyleIdx="0" presStyleCnt="9"/>
      <dgm:spPr/>
    </dgm:pt>
    <dgm:pt modelId="{92B08F0A-8761-42C9-9C1C-78B8CCEACFEB}" type="pres">
      <dgm:prSet presAssocID="{CFA8622E-6EAF-42BE-BD48-76B629099AD3}" presName="horz1" presStyleCnt="0"/>
      <dgm:spPr/>
    </dgm:pt>
    <dgm:pt modelId="{E449242E-14D4-4822-A080-63511AA20611}" type="pres">
      <dgm:prSet presAssocID="{CFA8622E-6EAF-42BE-BD48-76B629099AD3}" presName="tx1" presStyleLbl="revTx" presStyleIdx="0" presStyleCnt="9"/>
      <dgm:spPr/>
    </dgm:pt>
    <dgm:pt modelId="{13739D6D-75D5-42A3-8BF9-CE422438EEFC}" type="pres">
      <dgm:prSet presAssocID="{CFA8622E-6EAF-42BE-BD48-76B629099AD3}" presName="vert1" presStyleCnt="0"/>
      <dgm:spPr/>
    </dgm:pt>
    <dgm:pt modelId="{CE45D730-75BB-4FA4-8DC6-FDFE34AF4253}" type="pres">
      <dgm:prSet presAssocID="{DEE2E390-399A-4715-A06C-DCF7462D4468}" presName="thickLine" presStyleLbl="alignNode1" presStyleIdx="1" presStyleCnt="9"/>
      <dgm:spPr/>
    </dgm:pt>
    <dgm:pt modelId="{2BD6CF58-2657-4663-8562-E7E405290130}" type="pres">
      <dgm:prSet presAssocID="{DEE2E390-399A-4715-A06C-DCF7462D4468}" presName="horz1" presStyleCnt="0"/>
      <dgm:spPr/>
    </dgm:pt>
    <dgm:pt modelId="{72E05CA3-F28E-44AB-91AA-1B0106877B17}" type="pres">
      <dgm:prSet presAssocID="{DEE2E390-399A-4715-A06C-DCF7462D4468}" presName="tx1" presStyleLbl="revTx" presStyleIdx="1" presStyleCnt="9"/>
      <dgm:spPr/>
    </dgm:pt>
    <dgm:pt modelId="{E1DB7499-A1DF-44B7-A659-7E1D000E73D6}" type="pres">
      <dgm:prSet presAssocID="{DEE2E390-399A-4715-A06C-DCF7462D4468}" presName="vert1" presStyleCnt="0"/>
      <dgm:spPr/>
    </dgm:pt>
    <dgm:pt modelId="{9B294A7B-E216-4600-81B7-60A07BCA8907}" type="pres">
      <dgm:prSet presAssocID="{C48FF07F-06EB-4FEE-AAED-10D7F30D9614}" presName="thickLine" presStyleLbl="alignNode1" presStyleIdx="2" presStyleCnt="9"/>
      <dgm:spPr/>
    </dgm:pt>
    <dgm:pt modelId="{5296B224-19EE-4B4A-8859-A591197EB55B}" type="pres">
      <dgm:prSet presAssocID="{C48FF07F-06EB-4FEE-AAED-10D7F30D9614}" presName="horz1" presStyleCnt="0"/>
      <dgm:spPr/>
    </dgm:pt>
    <dgm:pt modelId="{1DD48ED1-8386-4E1F-8C40-9217321402BD}" type="pres">
      <dgm:prSet presAssocID="{C48FF07F-06EB-4FEE-AAED-10D7F30D9614}" presName="tx1" presStyleLbl="revTx" presStyleIdx="2" presStyleCnt="9"/>
      <dgm:spPr/>
    </dgm:pt>
    <dgm:pt modelId="{A1211AE2-4D24-4B42-A966-0A989EE1384A}" type="pres">
      <dgm:prSet presAssocID="{C48FF07F-06EB-4FEE-AAED-10D7F30D9614}" presName="vert1" presStyleCnt="0"/>
      <dgm:spPr/>
    </dgm:pt>
    <dgm:pt modelId="{CCAE497B-0BB9-42A2-B36F-2248EC78B672}" type="pres">
      <dgm:prSet presAssocID="{2B5DCDBF-BF2C-449A-801C-10625DDFA983}" presName="thickLine" presStyleLbl="alignNode1" presStyleIdx="3" presStyleCnt="9"/>
      <dgm:spPr/>
    </dgm:pt>
    <dgm:pt modelId="{9A891FF8-13EA-4280-9C0B-011C559ABF3E}" type="pres">
      <dgm:prSet presAssocID="{2B5DCDBF-BF2C-449A-801C-10625DDFA983}" presName="horz1" presStyleCnt="0"/>
      <dgm:spPr/>
    </dgm:pt>
    <dgm:pt modelId="{EE34CEE0-87B1-4313-BC6D-D74BF03D5792}" type="pres">
      <dgm:prSet presAssocID="{2B5DCDBF-BF2C-449A-801C-10625DDFA983}" presName="tx1" presStyleLbl="revTx" presStyleIdx="3" presStyleCnt="9"/>
      <dgm:spPr/>
    </dgm:pt>
    <dgm:pt modelId="{BA6A9846-0071-46AA-9315-895F34EAD6D2}" type="pres">
      <dgm:prSet presAssocID="{2B5DCDBF-BF2C-449A-801C-10625DDFA983}" presName="vert1" presStyleCnt="0"/>
      <dgm:spPr/>
    </dgm:pt>
    <dgm:pt modelId="{96EB289B-EB40-4217-AD44-138C66638759}" type="pres">
      <dgm:prSet presAssocID="{2A56CBB3-0764-4363-8258-B4E95C77C901}" presName="thickLine" presStyleLbl="alignNode1" presStyleIdx="4" presStyleCnt="9"/>
      <dgm:spPr/>
    </dgm:pt>
    <dgm:pt modelId="{F1EC3C9E-5E95-4D7E-9CE9-5B1ED8800419}" type="pres">
      <dgm:prSet presAssocID="{2A56CBB3-0764-4363-8258-B4E95C77C901}" presName="horz1" presStyleCnt="0"/>
      <dgm:spPr/>
    </dgm:pt>
    <dgm:pt modelId="{44BD3B44-4688-42C2-A85B-340EABC96D05}" type="pres">
      <dgm:prSet presAssocID="{2A56CBB3-0764-4363-8258-B4E95C77C901}" presName="tx1" presStyleLbl="revTx" presStyleIdx="4" presStyleCnt="9"/>
      <dgm:spPr/>
    </dgm:pt>
    <dgm:pt modelId="{2B447F87-46D2-40F0-9036-A7D755A3FC8B}" type="pres">
      <dgm:prSet presAssocID="{2A56CBB3-0764-4363-8258-B4E95C77C901}" presName="vert1" presStyleCnt="0"/>
      <dgm:spPr/>
    </dgm:pt>
    <dgm:pt modelId="{015355F5-5949-4B1B-9FB9-D066927FBF43}" type="pres">
      <dgm:prSet presAssocID="{4840C1C0-DBC1-4153-B79E-D9CD03D4BEC5}" presName="thickLine" presStyleLbl="alignNode1" presStyleIdx="5" presStyleCnt="9"/>
      <dgm:spPr/>
    </dgm:pt>
    <dgm:pt modelId="{E60CC330-A060-4A23-A400-694E517DC639}" type="pres">
      <dgm:prSet presAssocID="{4840C1C0-DBC1-4153-B79E-D9CD03D4BEC5}" presName="horz1" presStyleCnt="0"/>
      <dgm:spPr/>
    </dgm:pt>
    <dgm:pt modelId="{3394FE11-5011-4E7C-BE80-9441291F7B2C}" type="pres">
      <dgm:prSet presAssocID="{4840C1C0-DBC1-4153-B79E-D9CD03D4BEC5}" presName="tx1" presStyleLbl="revTx" presStyleIdx="5" presStyleCnt="9"/>
      <dgm:spPr/>
    </dgm:pt>
    <dgm:pt modelId="{626FFBAB-1E01-4456-8954-1CB6957DA8E1}" type="pres">
      <dgm:prSet presAssocID="{4840C1C0-DBC1-4153-B79E-D9CD03D4BEC5}" presName="vert1" presStyleCnt="0"/>
      <dgm:spPr/>
    </dgm:pt>
    <dgm:pt modelId="{6D035B25-FFBA-463F-B771-C4DCD5FC1028}" type="pres">
      <dgm:prSet presAssocID="{C5661BD8-BB5C-439A-959D-20ED0E0A91FE}" presName="thickLine" presStyleLbl="alignNode1" presStyleIdx="6" presStyleCnt="9"/>
      <dgm:spPr/>
    </dgm:pt>
    <dgm:pt modelId="{CFB87EA2-949D-49C0-B31F-8BD375FCA182}" type="pres">
      <dgm:prSet presAssocID="{C5661BD8-BB5C-439A-959D-20ED0E0A91FE}" presName="horz1" presStyleCnt="0"/>
      <dgm:spPr/>
    </dgm:pt>
    <dgm:pt modelId="{57EF9AAF-1A13-41FB-B402-8E9BFAFD90A2}" type="pres">
      <dgm:prSet presAssocID="{C5661BD8-BB5C-439A-959D-20ED0E0A91FE}" presName="tx1" presStyleLbl="revTx" presStyleIdx="6" presStyleCnt="9"/>
      <dgm:spPr/>
    </dgm:pt>
    <dgm:pt modelId="{09DDA8D4-3567-4AA1-A1D3-CF339A3D034E}" type="pres">
      <dgm:prSet presAssocID="{C5661BD8-BB5C-439A-959D-20ED0E0A91FE}" presName="vert1" presStyleCnt="0"/>
      <dgm:spPr/>
    </dgm:pt>
    <dgm:pt modelId="{12270F94-776B-4314-9C95-AFB462EB9825}" type="pres">
      <dgm:prSet presAssocID="{E548DD2F-E1FA-41E8-8983-E698C4D538F7}" presName="thickLine" presStyleLbl="alignNode1" presStyleIdx="7" presStyleCnt="9"/>
      <dgm:spPr/>
    </dgm:pt>
    <dgm:pt modelId="{C6B95653-BC35-405A-8D31-850C129C663C}" type="pres">
      <dgm:prSet presAssocID="{E548DD2F-E1FA-41E8-8983-E698C4D538F7}" presName="horz1" presStyleCnt="0"/>
      <dgm:spPr/>
    </dgm:pt>
    <dgm:pt modelId="{F04CC500-E289-46D0-B514-991B89474C68}" type="pres">
      <dgm:prSet presAssocID="{E548DD2F-E1FA-41E8-8983-E698C4D538F7}" presName="tx1" presStyleLbl="revTx" presStyleIdx="7" presStyleCnt="9"/>
      <dgm:spPr/>
    </dgm:pt>
    <dgm:pt modelId="{42165597-E010-42F7-80BA-E61E5EB71556}" type="pres">
      <dgm:prSet presAssocID="{E548DD2F-E1FA-41E8-8983-E698C4D538F7}" presName="vert1" presStyleCnt="0"/>
      <dgm:spPr/>
    </dgm:pt>
    <dgm:pt modelId="{FD2D9E0B-E8AF-49DC-89FF-F964F34314F9}" type="pres">
      <dgm:prSet presAssocID="{7FE7EDB2-F44B-4349-BF61-57201725BBD8}" presName="thickLine" presStyleLbl="alignNode1" presStyleIdx="8" presStyleCnt="9"/>
      <dgm:spPr/>
    </dgm:pt>
    <dgm:pt modelId="{DA68685D-4B6D-401A-A087-C64F97301F2F}" type="pres">
      <dgm:prSet presAssocID="{7FE7EDB2-F44B-4349-BF61-57201725BBD8}" presName="horz1" presStyleCnt="0"/>
      <dgm:spPr/>
    </dgm:pt>
    <dgm:pt modelId="{FE82F85E-BD93-44D0-A3E4-C512F9F8D2AD}" type="pres">
      <dgm:prSet presAssocID="{7FE7EDB2-F44B-4349-BF61-57201725BBD8}" presName="tx1" presStyleLbl="revTx" presStyleIdx="8" presStyleCnt="9"/>
      <dgm:spPr/>
    </dgm:pt>
    <dgm:pt modelId="{965A7253-5099-4858-914C-1A0F2B526AB0}" type="pres">
      <dgm:prSet presAssocID="{7FE7EDB2-F44B-4349-BF61-57201725BBD8}" presName="vert1" presStyleCnt="0"/>
      <dgm:spPr/>
    </dgm:pt>
  </dgm:ptLst>
  <dgm:cxnLst>
    <dgm:cxn modelId="{2997D113-09B0-4429-A696-CA346B4ECF37}" type="presOf" srcId="{7FE7EDB2-F44B-4349-BF61-57201725BBD8}" destId="{FE82F85E-BD93-44D0-A3E4-C512F9F8D2AD}" srcOrd="0" destOrd="0" presId="urn:microsoft.com/office/officeart/2008/layout/LinedList"/>
    <dgm:cxn modelId="{07F17D20-19C6-4710-AB43-C02B6AC3B70F}" srcId="{7345BAC0-78FC-4377-A4EC-016F0D9C5200}" destId="{C48FF07F-06EB-4FEE-AAED-10D7F30D9614}" srcOrd="2" destOrd="0" parTransId="{3C86A77D-7E13-424A-95E5-C49A1A6B695D}" sibTransId="{5402548A-B44C-4ECF-A131-052E656AD70E}"/>
    <dgm:cxn modelId="{3908812A-5D14-4534-A5C3-CFE08C951D07}" srcId="{7345BAC0-78FC-4377-A4EC-016F0D9C5200}" destId="{CFA8622E-6EAF-42BE-BD48-76B629099AD3}" srcOrd="0" destOrd="0" parTransId="{84602D49-A993-42C8-B4EA-B692CD892034}" sibTransId="{8048E989-026B-4147-999F-6B06EA9F35A4}"/>
    <dgm:cxn modelId="{645E4B5B-7576-4661-A317-F1E0DFF7DFF1}" type="presOf" srcId="{4840C1C0-DBC1-4153-B79E-D9CD03D4BEC5}" destId="{3394FE11-5011-4E7C-BE80-9441291F7B2C}" srcOrd="0" destOrd="0" presId="urn:microsoft.com/office/officeart/2008/layout/LinedList"/>
    <dgm:cxn modelId="{8BFB6C60-718C-465D-80D6-5D34F88DA6D5}" type="presOf" srcId="{C5661BD8-BB5C-439A-959D-20ED0E0A91FE}" destId="{57EF9AAF-1A13-41FB-B402-8E9BFAFD90A2}" srcOrd="0" destOrd="0" presId="urn:microsoft.com/office/officeart/2008/layout/LinedList"/>
    <dgm:cxn modelId="{7842A659-67FE-43BE-B1E6-253EE05937FE}" type="presOf" srcId="{CFA8622E-6EAF-42BE-BD48-76B629099AD3}" destId="{E449242E-14D4-4822-A080-63511AA20611}" srcOrd="0" destOrd="0" presId="urn:microsoft.com/office/officeart/2008/layout/LinedList"/>
    <dgm:cxn modelId="{15A5715A-AB79-4E72-8677-AFE75A6F1DF4}" srcId="{7345BAC0-78FC-4377-A4EC-016F0D9C5200}" destId="{2A56CBB3-0764-4363-8258-B4E95C77C901}" srcOrd="4" destOrd="0" parTransId="{1C6E19C2-25DF-44A9-A32D-19B014CA50C6}" sibTransId="{53637F6D-6D65-413D-9AC4-3CB095CBB171}"/>
    <dgm:cxn modelId="{9C13C67A-6719-4C48-BAFB-83986A4329D0}" srcId="{7345BAC0-78FC-4377-A4EC-016F0D9C5200}" destId="{C5661BD8-BB5C-439A-959D-20ED0E0A91FE}" srcOrd="6" destOrd="0" parTransId="{6C82D854-99B4-48E8-928E-602FFE8A7C96}" sibTransId="{8805C3A4-5049-4DF2-8D43-8CB16A33215F}"/>
    <dgm:cxn modelId="{7347A77B-39A1-4DA3-84A5-AAD27330A19B}" type="presOf" srcId="{7345BAC0-78FC-4377-A4EC-016F0D9C5200}" destId="{AE112046-88E9-47C6-9FA8-822C31AE7340}" srcOrd="0" destOrd="0" presId="urn:microsoft.com/office/officeart/2008/layout/LinedList"/>
    <dgm:cxn modelId="{6BE9D5B7-F12B-45F8-96F2-0CBB7318016F}" type="presOf" srcId="{2A56CBB3-0764-4363-8258-B4E95C77C901}" destId="{44BD3B44-4688-42C2-A85B-340EABC96D05}" srcOrd="0" destOrd="0" presId="urn:microsoft.com/office/officeart/2008/layout/LinedList"/>
    <dgm:cxn modelId="{6281D0C6-A21B-4480-A80E-205CEC0453C9}" srcId="{7345BAC0-78FC-4377-A4EC-016F0D9C5200}" destId="{E548DD2F-E1FA-41E8-8983-E698C4D538F7}" srcOrd="7" destOrd="0" parTransId="{640F4EF7-B251-4726-8E34-2B4E5E34B43B}" sibTransId="{588A3E2F-5C01-4EA4-B7E6-019387D31652}"/>
    <dgm:cxn modelId="{75B8E6C7-94C7-46BC-924A-8ABA2E333DD0}" srcId="{7345BAC0-78FC-4377-A4EC-016F0D9C5200}" destId="{2B5DCDBF-BF2C-449A-801C-10625DDFA983}" srcOrd="3" destOrd="0" parTransId="{FD90179F-F1A6-4C4C-B9EF-66DF3E39ECDB}" sibTransId="{73FD7EBC-F1B6-4B6B-9E74-FD1AAB063751}"/>
    <dgm:cxn modelId="{DA0B13CF-5CA6-4C5C-AF9F-C3BC9F4A08A0}" srcId="{7345BAC0-78FC-4377-A4EC-016F0D9C5200}" destId="{4840C1C0-DBC1-4153-B79E-D9CD03D4BEC5}" srcOrd="5" destOrd="0" parTransId="{185489BC-F723-4774-8419-38B9C025FFA4}" sibTransId="{4A4EC9CD-B1D5-4131-A405-E3545A1832F6}"/>
    <dgm:cxn modelId="{CB6E87D6-26D5-4655-9B73-F3EF8E4A52CF}" type="presOf" srcId="{2B5DCDBF-BF2C-449A-801C-10625DDFA983}" destId="{EE34CEE0-87B1-4313-BC6D-D74BF03D5792}" srcOrd="0" destOrd="0" presId="urn:microsoft.com/office/officeart/2008/layout/LinedList"/>
    <dgm:cxn modelId="{F95BDADD-0787-46B0-9DCB-317C2E94D4AF}" srcId="{7345BAC0-78FC-4377-A4EC-016F0D9C5200}" destId="{DEE2E390-399A-4715-A06C-DCF7462D4468}" srcOrd="1" destOrd="0" parTransId="{40C9B180-836A-4664-A7A0-E64D52DD3064}" sibTransId="{B5F7763C-2103-4A6F-89C9-88C21983428E}"/>
    <dgm:cxn modelId="{70529DE7-70CF-4761-A594-C7F8DFD605B3}" type="presOf" srcId="{E548DD2F-E1FA-41E8-8983-E698C4D538F7}" destId="{F04CC500-E289-46D0-B514-991B89474C68}" srcOrd="0" destOrd="0" presId="urn:microsoft.com/office/officeart/2008/layout/LinedList"/>
    <dgm:cxn modelId="{1071D8F8-ED09-438D-9B58-E749AB5C05D5}" type="presOf" srcId="{DEE2E390-399A-4715-A06C-DCF7462D4468}" destId="{72E05CA3-F28E-44AB-91AA-1B0106877B17}" srcOrd="0" destOrd="0" presId="urn:microsoft.com/office/officeart/2008/layout/LinedList"/>
    <dgm:cxn modelId="{6E3495F9-5228-41F7-8E73-4223F51D653B}" srcId="{7345BAC0-78FC-4377-A4EC-016F0D9C5200}" destId="{7FE7EDB2-F44B-4349-BF61-57201725BBD8}" srcOrd="8" destOrd="0" parTransId="{413A0612-9EBE-4B7D-955E-6129E3DE3371}" sibTransId="{4697785F-BB39-40AF-A68E-97724B07FE14}"/>
    <dgm:cxn modelId="{1F9F68FF-8B69-48DA-9E82-33AA14BECD02}" type="presOf" srcId="{C48FF07F-06EB-4FEE-AAED-10D7F30D9614}" destId="{1DD48ED1-8386-4E1F-8C40-9217321402BD}" srcOrd="0" destOrd="0" presId="urn:microsoft.com/office/officeart/2008/layout/LinedList"/>
    <dgm:cxn modelId="{36F1A9C5-ECB0-411B-8CF0-A7C22227ABA1}" type="presParOf" srcId="{AE112046-88E9-47C6-9FA8-822C31AE7340}" destId="{38845A2C-B9B7-4C62-8432-F820AFFFBF9C}" srcOrd="0" destOrd="0" presId="urn:microsoft.com/office/officeart/2008/layout/LinedList"/>
    <dgm:cxn modelId="{8A152C2D-3272-443C-9FF2-51079A1D540D}" type="presParOf" srcId="{AE112046-88E9-47C6-9FA8-822C31AE7340}" destId="{92B08F0A-8761-42C9-9C1C-78B8CCEACFEB}" srcOrd="1" destOrd="0" presId="urn:microsoft.com/office/officeart/2008/layout/LinedList"/>
    <dgm:cxn modelId="{CD9F210D-2BC7-4ED4-B155-517D0F23F840}" type="presParOf" srcId="{92B08F0A-8761-42C9-9C1C-78B8CCEACFEB}" destId="{E449242E-14D4-4822-A080-63511AA20611}" srcOrd="0" destOrd="0" presId="urn:microsoft.com/office/officeart/2008/layout/LinedList"/>
    <dgm:cxn modelId="{79E0E490-FD7B-4D7E-B5D6-253011154420}" type="presParOf" srcId="{92B08F0A-8761-42C9-9C1C-78B8CCEACFEB}" destId="{13739D6D-75D5-42A3-8BF9-CE422438EEFC}" srcOrd="1" destOrd="0" presId="urn:microsoft.com/office/officeart/2008/layout/LinedList"/>
    <dgm:cxn modelId="{442A9E27-A18A-4C3C-A98C-BE6C9718F024}" type="presParOf" srcId="{AE112046-88E9-47C6-9FA8-822C31AE7340}" destId="{CE45D730-75BB-4FA4-8DC6-FDFE34AF4253}" srcOrd="2" destOrd="0" presId="urn:microsoft.com/office/officeart/2008/layout/LinedList"/>
    <dgm:cxn modelId="{35D51A5D-587D-44B4-8CFE-5795A30753B6}" type="presParOf" srcId="{AE112046-88E9-47C6-9FA8-822C31AE7340}" destId="{2BD6CF58-2657-4663-8562-E7E405290130}" srcOrd="3" destOrd="0" presId="urn:microsoft.com/office/officeart/2008/layout/LinedList"/>
    <dgm:cxn modelId="{96E30B2D-AC85-4A41-A8BE-81A875419E2E}" type="presParOf" srcId="{2BD6CF58-2657-4663-8562-E7E405290130}" destId="{72E05CA3-F28E-44AB-91AA-1B0106877B17}" srcOrd="0" destOrd="0" presId="urn:microsoft.com/office/officeart/2008/layout/LinedList"/>
    <dgm:cxn modelId="{1BA62B3E-574D-4B3E-97F0-8220C51FE2FB}" type="presParOf" srcId="{2BD6CF58-2657-4663-8562-E7E405290130}" destId="{E1DB7499-A1DF-44B7-A659-7E1D000E73D6}" srcOrd="1" destOrd="0" presId="urn:microsoft.com/office/officeart/2008/layout/LinedList"/>
    <dgm:cxn modelId="{18F06898-E46B-4DF8-9E57-B9205CF93660}" type="presParOf" srcId="{AE112046-88E9-47C6-9FA8-822C31AE7340}" destId="{9B294A7B-E216-4600-81B7-60A07BCA8907}" srcOrd="4" destOrd="0" presId="urn:microsoft.com/office/officeart/2008/layout/LinedList"/>
    <dgm:cxn modelId="{9D1CFD79-43AC-4733-93B5-F86AE6BDC75A}" type="presParOf" srcId="{AE112046-88E9-47C6-9FA8-822C31AE7340}" destId="{5296B224-19EE-4B4A-8859-A591197EB55B}" srcOrd="5" destOrd="0" presId="urn:microsoft.com/office/officeart/2008/layout/LinedList"/>
    <dgm:cxn modelId="{100E2876-38EF-4FCF-9E9B-F81F506BF7FE}" type="presParOf" srcId="{5296B224-19EE-4B4A-8859-A591197EB55B}" destId="{1DD48ED1-8386-4E1F-8C40-9217321402BD}" srcOrd="0" destOrd="0" presId="urn:microsoft.com/office/officeart/2008/layout/LinedList"/>
    <dgm:cxn modelId="{E8435523-0561-46F2-ACFF-156AEF809650}" type="presParOf" srcId="{5296B224-19EE-4B4A-8859-A591197EB55B}" destId="{A1211AE2-4D24-4B42-A966-0A989EE1384A}" srcOrd="1" destOrd="0" presId="urn:microsoft.com/office/officeart/2008/layout/LinedList"/>
    <dgm:cxn modelId="{DCD6C2C9-5D88-451E-AF28-34BF883755F1}" type="presParOf" srcId="{AE112046-88E9-47C6-9FA8-822C31AE7340}" destId="{CCAE497B-0BB9-42A2-B36F-2248EC78B672}" srcOrd="6" destOrd="0" presId="urn:microsoft.com/office/officeart/2008/layout/LinedList"/>
    <dgm:cxn modelId="{DDD85519-3D64-44A6-98D4-C7536D7E52DF}" type="presParOf" srcId="{AE112046-88E9-47C6-9FA8-822C31AE7340}" destId="{9A891FF8-13EA-4280-9C0B-011C559ABF3E}" srcOrd="7" destOrd="0" presId="urn:microsoft.com/office/officeart/2008/layout/LinedList"/>
    <dgm:cxn modelId="{34C0B71D-E607-47A3-B77B-099610ECCEC8}" type="presParOf" srcId="{9A891FF8-13EA-4280-9C0B-011C559ABF3E}" destId="{EE34CEE0-87B1-4313-BC6D-D74BF03D5792}" srcOrd="0" destOrd="0" presId="urn:microsoft.com/office/officeart/2008/layout/LinedList"/>
    <dgm:cxn modelId="{0ECC0A03-4424-4808-AD78-84C0CEAF2C92}" type="presParOf" srcId="{9A891FF8-13EA-4280-9C0B-011C559ABF3E}" destId="{BA6A9846-0071-46AA-9315-895F34EAD6D2}" srcOrd="1" destOrd="0" presId="urn:microsoft.com/office/officeart/2008/layout/LinedList"/>
    <dgm:cxn modelId="{18FFE657-83AF-49BD-B53E-164E2FA10813}" type="presParOf" srcId="{AE112046-88E9-47C6-9FA8-822C31AE7340}" destId="{96EB289B-EB40-4217-AD44-138C66638759}" srcOrd="8" destOrd="0" presId="urn:microsoft.com/office/officeart/2008/layout/LinedList"/>
    <dgm:cxn modelId="{0CE89F65-350D-4753-AC52-3BDE4EFCCD9A}" type="presParOf" srcId="{AE112046-88E9-47C6-9FA8-822C31AE7340}" destId="{F1EC3C9E-5E95-4D7E-9CE9-5B1ED8800419}" srcOrd="9" destOrd="0" presId="urn:microsoft.com/office/officeart/2008/layout/LinedList"/>
    <dgm:cxn modelId="{ABC67456-30EE-4B34-86FA-E41900C15FDA}" type="presParOf" srcId="{F1EC3C9E-5E95-4D7E-9CE9-5B1ED8800419}" destId="{44BD3B44-4688-42C2-A85B-340EABC96D05}" srcOrd="0" destOrd="0" presId="urn:microsoft.com/office/officeart/2008/layout/LinedList"/>
    <dgm:cxn modelId="{CE37ECEE-C501-46E8-A4EC-BA3DDA94092A}" type="presParOf" srcId="{F1EC3C9E-5E95-4D7E-9CE9-5B1ED8800419}" destId="{2B447F87-46D2-40F0-9036-A7D755A3FC8B}" srcOrd="1" destOrd="0" presId="urn:microsoft.com/office/officeart/2008/layout/LinedList"/>
    <dgm:cxn modelId="{2E17CF9E-5173-46D0-BBEC-9F1C30401BA5}" type="presParOf" srcId="{AE112046-88E9-47C6-9FA8-822C31AE7340}" destId="{015355F5-5949-4B1B-9FB9-D066927FBF43}" srcOrd="10" destOrd="0" presId="urn:microsoft.com/office/officeart/2008/layout/LinedList"/>
    <dgm:cxn modelId="{7096B2EE-9E5D-4A54-96C7-EF5CAA0062B7}" type="presParOf" srcId="{AE112046-88E9-47C6-9FA8-822C31AE7340}" destId="{E60CC330-A060-4A23-A400-694E517DC639}" srcOrd="11" destOrd="0" presId="urn:microsoft.com/office/officeart/2008/layout/LinedList"/>
    <dgm:cxn modelId="{2D9D4291-E2ED-448F-8B9D-F8E32ED7C715}" type="presParOf" srcId="{E60CC330-A060-4A23-A400-694E517DC639}" destId="{3394FE11-5011-4E7C-BE80-9441291F7B2C}" srcOrd="0" destOrd="0" presId="urn:microsoft.com/office/officeart/2008/layout/LinedList"/>
    <dgm:cxn modelId="{F38030C7-ED29-4F3C-82ED-491E112237FD}" type="presParOf" srcId="{E60CC330-A060-4A23-A400-694E517DC639}" destId="{626FFBAB-1E01-4456-8954-1CB6957DA8E1}" srcOrd="1" destOrd="0" presId="urn:microsoft.com/office/officeart/2008/layout/LinedList"/>
    <dgm:cxn modelId="{CDC4FAA9-8ACA-404E-ACB4-139D492124AB}" type="presParOf" srcId="{AE112046-88E9-47C6-9FA8-822C31AE7340}" destId="{6D035B25-FFBA-463F-B771-C4DCD5FC1028}" srcOrd="12" destOrd="0" presId="urn:microsoft.com/office/officeart/2008/layout/LinedList"/>
    <dgm:cxn modelId="{81601FEE-F856-4103-AA2E-CB871EE9C18C}" type="presParOf" srcId="{AE112046-88E9-47C6-9FA8-822C31AE7340}" destId="{CFB87EA2-949D-49C0-B31F-8BD375FCA182}" srcOrd="13" destOrd="0" presId="urn:microsoft.com/office/officeart/2008/layout/LinedList"/>
    <dgm:cxn modelId="{2317B693-89B2-4C63-8946-CA76D2B7915B}" type="presParOf" srcId="{CFB87EA2-949D-49C0-B31F-8BD375FCA182}" destId="{57EF9AAF-1A13-41FB-B402-8E9BFAFD90A2}" srcOrd="0" destOrd="0" presId="urn:microsoft.com/office/officeart/2008/layout/LinedList"/>
    <dgm:cxn modelId="{5BAC7B2C-12F3-4FA6-9425-3A36D62B4C67}" type="presParOf" srcId="{CFB87EA2-949D-49C0-B31F-8BD375FCA182}" destId="{09DDA8D4-3567-4AA1-A1D3-CF339A3D034E}" srcOrd="1" destOrd="0" presId="urn:microsoft.com/office/officeart/2008/layout/LinedList"/>
    <dgm:cxn modelId="{07987BCD-D58D-489D-AAAD-77AC568C4E12}" type="presParOf" srcId="{AE112046-88E9-47C6-9FA8-822C31AE7340}" destId="{12270F94-776B-4314-9C95-AFB462EB9825}" srcOrd="14" destOrd="0" presId="urn:microsoft.com/office/officeart/2008/layout/LinedList"/>
    <dgm:cxn modelId="{951C8B94-8EAB-4A69-B95F-4B62307B25E8}" type="presParOf" srcId="{AE112046-88E9-47C6-9FA8-822C31AE7340}" destId="{C6B95653-BC35-405A-8D31-850C129C663C}" srcOrd="15" destOrd="0" presId="urn:microsoft.com/office/officeart/2008/layout/LinedList"/>
    <dgm:cxn modelId="{5B7104B0-5878-4DBF-BEFC-D6D9498340F2}" type="presParOf" srcId="{C6B95653-BC35-405A-8D31-850C129C663C}" destId="{F04CC500-E289-46D0-B514-991B89474C68}" srcOrd="0" destOrd="0" presId="urn:microsoft.com/office/officeart/2008/layout/LinedList"/>
    <dgm:cxn modelId="{F0CDA5CD-C5F0-4591-A335-AE87EB555030}" type="presParOf" srcId="{C6B95653-BC35-405A-8D31-850C129C663C}" destId="{42165597-E010-42F7-80BA-E61E5EB71556}" srcOrd="1" destOrd="0" presId="urn:microsoft.com/office/officeart/2008/layout/LinedList"/>
    <dgm:cxn modelId="{4F8EF842-736A-4EEE-9E22-4A056B2000A2}" type="presParOf" srcId="{AE112046-88E9-47C6-9FA8-822C31AE7340}" destId="{FD2D9E0B-E8AF-49DC-89FF-F964F34314F9}" srcOrd="16" destOrd="0" presId="urn:microsoft.com/office/officeart/2008/layout/LinedList"/>
    <dgm:cxn modelId="{62F9759C-0BAC-43EF-8726-4271937F5BE3}" type="presParOf" srcId="{AE112046-88E9-47C6-9FA8-822C31AE7340}" destId="{DA68685D-4B6D-401A-A087-C64F97301F2F}" srcOrd="17" destOrd="0" presId="urn:microsoft.com/office/officeart/2008/layout/LinedList"/>
    <dgm:cxn modelId="{723BA9B2-DA39-4F4D-8F61-0C274A2ED643}" type="presParOf" srcId="{DA68685D-4B6D-401A-A087-C64F97301F2F}" destId="{FE82F85E-BD93-44D0-A3E4-C512F9F8D2AD}" srcOrd="0" destOrd="0" presId="urn:microsoft.com/office/officeart/2008/layout/LinedList"/>
    <dgm:cxn modelId="{2AD64B37-E537-41D1-91E1-23BD82621151}" type="presParOf" srcId="{DA68685D-4B6D-401A-A087-C64F97301F2F}" destId="{965A7253-5099-4858-914C-1A0F2B526AB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BE44367-07FE-423E-AECA-75DA8954656D}" type="doc">
      <dgm:prSet loTypeId="urn:microsoft.com/office/officeart/2005/8/layout/hierarchy1" loCatId="hierarchy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B16BDFFC-B2BF-4CAB-AD7C-AFD45BC5D39B}">
      <dgm:prSet phldrT="[Tekst]"/>
      <dgm:spPr/>
      <dgm:t>
        <a:bodyPr/>
        <a:lstStyle/>
        <a:p>
          <a:r>
            <a:rPr lang="hr-HR" b="1" dirty="0"/>
            <a:t>BOLNIČKE INFEKCIJE </a:t>
          </a:r>
        </a:p>
      </dgm:t>
    </dgm:pt>
    <dgm:pt modelId="{7CFCA58C-7F36-4246-A992-623702C39849}" type="parTrans" cxnId="{4E9328A3-267C-4757-95D2-6B1B27309F9E}">
      <dgm:prSet/>
      <dgm:spPr/>
      <dgm:t>
        <a:bodyPr/>
        <a:lstStyle/>
        <a:p>
          <a:endParaRPr lang="hr-HR"/>
        </a:p>
      </dgm:t>
    </dgm:pt>
    <dgm:pt modelId="{962B78A1-D734-4C40-9E9F-8D229FEF045C}" type="sibTrans" cxnId="{4E9328A3-267C-4757-95D2-6B1B27309F9E}">
      <dgm:prSet/>
      <dgm:spPr/>
      <dgm:t>
        <a:bodyPr/>
        <a:lstStyle/>
        <a:p>
          <a:endParaRPr lang="hr-HR"/>
        </a:p>
      </dgm:t>
    </dgm:pt>
    <dgm:pt modelId="{5B0F0BD7-3563-47E6-BE49-54D038B2B157}">
      <dgm:prSet phldrT="[Tekst]"/>
      <dgm:spPr/>
      <dgm:t>
        <a:bodyPr/>
        <a:lstStyle/>
        <a:p>
          <a:r>
            <a:rPr lang="hr-HR" b="1" dirty="0"/>
            <a:t>ENDOGENE</a:t>
          </a:r>
          <a:r>
            <a:rPr lang="hr-HR" dirty="0"/>
            <a:t> – uzrokovane mikroflorom bolesnika</a:t>
          </a:r>
        </a:p>
      </dgm:t>
    </dgm:pt>
    <dgm:pt modelId="{DD7A5FB8-E760-4CF0-B1C5-08EFF7D6DCFF}" type="parTrans" cxnId="{7807BDDD-7475-438E-BF3B-849BBC192D36}">
      <dgm:prSet/>
      <dgm:spPr/>
      <dgm:t>
        <a:bodyPr/>
        <a:lstStyle/>
        <a:p>
          <a:endParaRPr lang="hr-HR"/>
        </a:p>
      </dgm:t>
    </dgm:pt>
    <dgm:pt modelId="{917B8A25-65F2-4AAA-9185-357C642ABFB9}" type="sibTrans" cxnId="{7807BDDD-7475-438E-BF3B-849BBC192D36}">
      <dgm:prSet/>
      <dgm:spPr/>
      <dgm:t>
        <a:bodyPr/>
        <a:lstStyle/>
        <a:p>
          <a:endParaRPr lang="hr-HR"/>
        </a:p>
      </dgm:t>
    </dgm:pt>
    <dgm:pt modelId="{D832D079-4206-400E-AB14-2042E47C8221}">
      <dgm:prSet phldrT="[Tekst]"/>
      <dgm:spPr/>
      <dgm:t>
        <a:bodyPr/>
        <a:lstStyle/>
        <a:p>
          <a:r>
            <a:rPr lang="hr-HR" b="1" dirty="0"/>
            <a:t>EGZOGENE</a:t>
          </a:r>
          <a:r>
            <a:rPr lang="hr-HR" dirty="0"/>
            <a:t> – izazvane unosom mikroorganizama </a:t>
          </a:r>
        </a:p>
      </dgm:t>
    </dgm:pt>
    <dgm:pt modelId="{9FF9539F-D2B5-43DD-895A-85350ECC659E}" type="parTrans" cxnId="{B6AFDFF3-9F2D-4577-8E4E-33DA7C57E778}">
      <dgm:prSet/>
      <dgm:spPr/>
      <dgm:t>
        <a:bodyPr/>
        <a:lstStyle/>
        <a:p>
          <a:endParaRPr lang="hr-HR"/>
        </a:p>
      </dgm:t>
    </dgm:pt>
    <dgm:pt modelId="{59215FE9-FC8C-452E-B555-CEA272E1CE3F}" type="sibTrans" cxnId="{B6AFDFF3-9F2D-4577-8E4E-33DA7C57E778}">
      <dgm:prSet/>
      <dgm:spPr/>
      <dgm:t>
        <a:bodyPr/>
        <a:lstStyle/>
        <a:p>
          <a:endParaRPr lang="hr-HR"/>
        </a:p>
      </dgm:t>
    </dgm:pt>
    <dgm:pt modelId="{CAE8C055-C806-474F-8CB6-E7188981C6C2}" type="pres">
      <dgm:prSet presAssocID="{FBE44367-07FE-423E-AECA-75DA8954656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68FCFDE-C0CA-4571-8737-6D2CD4E4122B}" type="pres">
      <dgm:prSet presAssocID="{B16BDFFC-B2BF-4CAB-AD7C-AFD45BC5D39B}" presName="hierRoot1" presStyleCnt="0"/>
      <dgm:spPr/>
    </dgm:pt>
    <dgm:pt modelId="{36CAF865-42D6-4731-9D09-92E01A21CFF6}" type="pres">
      <dgm:prSet presAssocID="{B16BDFFC-B2BF-4CAB-AD7C-AFD45BC5D39B}" presName="composite" presStyleCnt="0"/>
      <dgm:spPr/>
    </dgm:pt>
    <dgm:pt modelId="{0F9B7658-0EE5-4C23-A17D-FE38ADA6A955}" type="pres">
      <dgm:prSet presAssocID="{B16BDFFC-B2BF-4CAB-AD7C-AFD45BC5D39B}" presName="background" presStyleLbl="node0" presStyleIdx="0" presStyleCnt="1"/>
      <dgm:spPr/>
    </dgm:pt>
    <dgm:pt modelId="{7F7E9386-283D-4F43-87D2-310D81D87F74}" type="pres">
      <dgm:prSet presAssocID="{B16BDFFC-B2BF-4CAB-AD7C-AFD45BC5D39B}" presName="text" presStyleLbl="fgAcc0" presStyleIdx="0" presStyleCnt="1">
        <dgm:presLayoutVars>
          <dgm:chPref val="3"/>
        </dgm:presLayoutVars>
      </dgm:prSet>
      <dgm:spPr/>
    </dgm:pt>
    <dgm:pt modelId="{2A785288-CCC4-4199-9B84-2B243D5B8CF1}" type="pres">
      <dgm:prSet presAssocID="{B16BDFFC-B2BF-4CAB-AD7C-AFD45BC5D39B}" presName="hierChild2" presStyleCnt="0"/>
      <dgm:spPr/>
    </dgm:pt>
    <dgm:pt modelId="{C5F4111A-A5FB-45A0-9744-63B53037C83D}" type="pres">
      <dgm:prSet presAssocID="{DD7A5FB8-E760-4CF0-B1C5-08EFF7D6DCFF}" presName="Name10" presStyleLbl="parChTrans1D2" presStyleIdx="0" presStyleCnt="2"/>
      <dgm:spPr/>
    </dgm:pt>
    <dgm:pt modelId="{E36B5BC8-3525-4D23-9D7A-308A98DAEB72}" type="pres">
      <dgm:prSet presAssocID="{5B0F0BD7-3563-47E6-BE49-54D038B2B157}" presName="hierRoot2" presStyleCnt="0"/>
      <dgm:spPr/>
    </dgm:pt>
    <dgm:pt modelId="{AC11DD1D-8F94-4DDB-A0AD-952E1B22E216}" type="pres">
      <dgm:prSet presAssocID="{5B0F0BD7-3563-47E6-BE49-54D038B2B157}" presName="composite2" presStyleCnt="0"/>
      <dgm:spPr/>
    </dgm:pt>
    <dgm:pt modelId="{4403086E-8862-4A47-BE2B-CD736F043A27}" type="pres">
      <dgm:prSet presAssocID="{5B0F0BD7-3563-47E6-BE49-54D038B2B157}" presName="background2" presStyleLbl="node2" presStyleIdx="0" presStyleCnt="2"/>
      <dgm:spPr/>
    </dgm:pt>
    <dgm:pt modelId="{4420E8CD-9741-403A-A05B-9A8E94B9F304}" type="pres">
      <dgm:prSet presAssocID="{5B0F0BD7-3563-47E6-BE49-54D038B2B157}" presName="text2" presStyleLbl="fgAcc2" presStyleIdx="0" presStyleCnt="2">
        <dgm:presLayoutVars>
          <dgm:chPref val="3"/>
        </dgm:presLayoutVars>
      </dgm:prSet>
      <dgm:spPr/>
    </dgm:pt>
    <dgm:pt modelId="{220963D8-78D4-4904-976E-FECE3F33594B}" type="pres">
      <dgm:prSet presAssocID="{5B0F0BD7-3563-47E6-BE49-54D038B2B157}" presName="hierChild3" presStyleCnt="0"/>
      <dgm:spPr/>
    </dgm:pt>
    <dgm:pt modelId="{84407807-9D4C-4E8C-9DED-85F38ED39859}" type="pres">
      <dgm:prSet presAssocID="{9FF9539F-D2B5-43DD-895A-85350ECC659E}" presName="Name10" presStyleLbl="parChTrans1D2" presStyleIdx="1" presStyleCnt="2"/>
      <dgm:spPr/>
    </dgm:pt>
    <dgm:pt modelId="{E2248CE5-F13F-4AC3-A791-06506E7772B0}" type="pres">
      <dgm:prSet presAssocID="{D832D079-4206-400E-AB14-2042E47C8221}" presName="hierRoot2" presStyleCnt="0"/>
      <dgm:spPr/>
    </dgm:pt>
    <dgm:pt modelId="{6CD57855-C859-478A-A303-9F6C284F0C53}" type="pres">
      <dgm:prSet presAssocID="{D832D079-4206-400E-AB14-2042E47C8221}" presName="composite2" presStyleCnt="0"/>
      <dgm:spPr/>
    </dgm:pt>
    <dgm:pt modelId="{955DD519-FBBD-4E2A-BD81-6ECBD8B04E98}" type="pres">
      <dgm:prSet presAssocID="{D832D079-4206-400E-AB14-2042E47C8221}" presName="background2" presStyleLbl="node2" presStyleIdx="1" presStyleCnt="2"/>
      <dgm:spPr/>
    </dgm:pt>
    <dgm:pt modelId="{A36C6EDB-3125-411E-87F7-1CFD56C0CB65}" type="pres">
      <dgm:prSet presAssocID="{D832D079-4206-400E-AB14-2042E47C8221}" presName="text2" presStyleLbl="fgAcc2" presStyleIdx="1" presStyleCnt="2">
        <dgm:presLayoutVars>
          <dgm:chPref val="3"/>
        </dgm:presLayoutVars>
      </dgm:prSet>
      <dgm:spPr/>
    </dgm:pt>
    <dgm:pt modelId="{15F57D7D-DC98-43D1-8B79-3295BFCA1607}" type="pres">
      <dgm:prSet presAssocID="{D832D079-4206-400E-AB14-2042E47C8221}" presName="hierChild3" presStyleCnt="0"/>
      <dgm:spPr/>
    </dgm:pt>
  </dgm:ptLst>
  <dgm:cxnLst>
    <dgm:cxn modelId="{81909104-68FC-4D3A-930C-117AB4A8C4E9}" type="presOf" srcId="{B16BDFFC-B2BF-4CAB-AD7C-AFD45BC5D39B}" destId="{7F7E9386-283D-4F43-87D2-310D81D87F74}" srcOrd="0" destOrd="0" presId="urn:microsoft.com/office/officeart/2005/8/layout/hierarchy1"/>
    <dgm:cxn modelId="{AC7FDC15-7FD0-4CC4-B40A-457D41A05D1D}" type="presOf" srcId="{FBE44367-07FE-423E-AECA-75DA8954656D}" destId="{CAE8C055-C806-474F-8CB6-E7188981C6C2}" srcOrd="0" destOrd="0" presId="urn:microsoft.com/office/officeart/2005/8/layout/hierarchy1"/>
    <dgm:cxn modelId="{39D0A540-5105-4D5A-BACA-924FB26B80D4}" type="presOf" srcId="{D832D079-4206-400E-AB14-2042E47C8221}" destId="{A36C6EDB-3125-411E-87F7-1CFD56C0CB65}" srcOrd="0" destOrd="0" presId="urn:microsoft.com/office/officeart/2005/8/layout/hierarchy1"/>
    <dgm:cxn modelId="{F2CF9E7B-D46D-4C08-B29D-9BDBF496D0C8}" type="presOf" srcId="{DD7A5FB8-E760-4CF0-B1C5-08EFF7D6DCFF}" destId="{C5F4111A-A5FB-45A0-9744-63B53037C83D}" srcOrd="0" destOrd="0" presId="urn:microsoft.com/office/officeart/2005/8/layout/hierarchy1"/>
    <dgm:cxn modelId="{4E9328A3-267C-4757-95D2-6B1B27309F9E}" srcId="{FBE44367-07FE-423E-AECA-75DA8954656D}" destId="{B16BDFFC-B2BF-4CAB-AD7C-AFD45BC5D39B}" srcOrd="0" destOrd="0" parTransId="{7CFCA58C-7F36-4246-A992-623702C39849}" sibTransId="{962B78A1-D734-4C40-9E9F-8D229FEF045C}"/>
    <dgm:cxn modelId="{01007DC4-BA2B-40A3-9CB1-08566311B30D}" type="presOf" srcId="{5B0F0BD7-3563-47E6-BE49-54D038B2B157}" destId="{4420E8CD-9741-403A-A05B-9A8E94B9F304}" srcOrd="0" destOrd="0" presId="urn:microsoft.com/office/officeart/2005/8/layout/hierarchy1"/>
    <dgm:cxn modelId="{7807BDDD-7475-438E-BF3B-849BBC192D36}" srcId="{B16BDFFC-B2BF-4CAB-AD7C-AFD45BC5D39B}" destId="{5B0F0BD7-3563-47E6-BE49-54D038B2B157}" srcOrd="0" destOrd="0" parTransId="{DD7A5FB8-E760-4CF0-B1C5-08EFF7D6DCFF}" sibTransId="{917B8A25-65F2-4AAA-9185-357C642ABFB9}"/>
    <dgm:cxn modelId="{B6AFDFF3-9F2D-4577-8E4E-33DA7C57E778}" srcId="{B16BDFFC-B2BF-4CAB-AD7C-AFD45BC5D39B}" destId="{D832D079-4206-400E-AB14-2042E47C8221}" srcOrd="1" destOrd="0" parTransId="{9FF9539F-D2B5-43DD-895A-85350ECC659E}" sibTransId="{59215FE9-FC8C-452E-B555-CEA272E1CE3F}"/>
    <dgm:cxn modelId="{7E4210F5-2896-44B5-BC1A-4CF5286E5E95}" type="presOf" srcId="{9FF9539F-D2B5-43DD-895A-85350ECC659E}" destId="{84407807-9D4C-4E8C-9DED-85F38ED39859}" srcOrd="0" destOrd="0" presId="urn:microsoft.com/office/officeart/2005/8/layout/hierarchy1"/>
    <dgm:cxn modelId="{93F057DE-A792-4262-82B8-69A38450A02C}" type="presParOf" srcId="{CAE8C055-C806-474F-8CB6-E7188981C6C2}" destId="{A68FCFDE-C0CA-4571-8737-6D2CD4E4122B}" srcOrd="0" destOrd="0" presId="urn:microsoft.com/office/officeart/2005/8/layout/hierarchy1"/>
    <dgm:cxn modelId="{9983CD4A-79D0-4648-AAF8-90C92E385F79}" type="presParOf" srcId="{A68FCFDE-C0CA-4571-8737-6D2CD4E4122B}" destId="{36CAF865-42D6-4731-9D09-92E01A21CFF6}" srcOrd="0" destOrd="0" presId="urn:microsoft.com/office/officeart/2005/8/layout/hierarchy1"/>
    <dgm:cxn modelId="{C5D2DB99-79C4-4A3E-985E-A20C0065D431}" type="presParOf" srcId="{36CAF865-42D6-4731-9D09-92E01A21CFF6}" destId="{0F9B7658-0EE5-4C23-A17D-FE38ADA6A955}" srcOrd="0" destOrd="0" presId="urn:microsoft.com/office/officeart/2005/8/layout/hierarchy1"/>
    <dgm:cxn modelId="{D879C8D2-5ED8-4A32-BE98-7220B93B9C2B}" type="presParOf" srcId="{36CAF865-42D6-4731-9D09-92E01A21CFF6}" destId="{7F7E9386-283D-4F43-87D2-310D81D87F74}" srcOrd="1" destOrd="0" presId="urn:microsoft.com/office/officeart/2005/8/layout/hierarchy1"/>
    <dgm:cxn modelId="{03E97D9A-6BAC-460A-87C6-AB63677D0FD0}" type="presParOf" srcId="{A68FCFDE-C0CA-4571-8737-6D2CD4E4122B}" destId="{2A785288-CCC4-4199-9B84-2B243D5B8CF1}" srcOrd="1" destOrd="0" presId="urn:microsoft.com/office/officeart/2005/8/layout/hierarchy1"/>
    <dgm:cxn modelId="{BAB1C988-D0F3-49DC-8EB6-A375F48AC31D}" type="presParOf" srcId="{2A785288-CCC4-4199-9B84-2B243D5B8CF1}" destId="{C5F4111A-A5FB-45A0-9744-63B53037C83D}" srcOrd="0" destOrd="0" presId="urn:microsoft.com/office/officeart/2005/8/layout/hierarchy1"/>
    <dgm:cxn modelId="{9A2495D4-94DC-43CA-BBAD-92E9EC12DFEE}" type="presParOf" srcId="{2A785288-CCC4-4199-9B84-2B243D5B8CF1}" destId="{E36B5BC8-3525-4D23-9D7A-308A98DAEB72}" srcOrd="1" destOrd="0" presId="urn:microsoft.com/office/officeart/2005/8/layout/hierarchy1"/>
    <dgm:cxn modelId="{0CCFD3D7-499A-4F5A-BFF9-05FAE86E3D2C}" type="presParOf" srcId="{E36B5BC8-3525-4D23-9D7A-308A98DAEB72}" destId="{AC11DD1D-8F94-4DDB-A0AD-952E1B22E216}" srcOrd="0" destOrd="0" presId="urn:microsoft.com/office/officeart/2005/8/layout/hierarchy1"/>
    <dgm:cxn modelId="{FFD7CF5C-77B1-4C01-BF30-16C56F901322}" type="presParOf" srcId="{AC11DD1D-8F94-4DDB-A0AD-952E1B22E216}" destId="{4403086E-8862-4A47-BE2B-CD736F043A27}" srcOrd="0" destOrd="0" presId="urn:microsoft.com/office/officeart/2005/8/layout/hierarchy1"/>
    <dgm:cxn modelId="{6536FB76-3FAB-4E15-9C0F-67C0DB3F78BA}" type="presParOf" srcId="{AC11DD1D-8F94-4DDB-A0AD-952E1B22E216}" destId="{4420E8CD-9741-403A-A05B-9A8E94B9F304}" srcOrd="1" destOrd="0" presId="urn:microsoft.com/office/officeart/2005/8/layout/hierarchy1"/>
    <dgm:cxn modelId="{4F82435F-81D8-48B6-A917-C32D3A76FEED}" type="presParOf" srcId="{E36B5BC8-3525-4D23-9D7A-308A98DAEB72}" destId="{220963D8-78D4-4904-976E-FECE3F33594B}" srcOrd="1" destOrd="0" presId="urn:microsoft.com/office/officeart/2005/8/layout/hierarchy1"/>
    <dgm:cxn modelId="{BF45DBF9-8B9E-4E8F-9EAE-AA1FEAE463C3}" type="presParOf" srcId="{2A785288-CCC4-4199-9B84-2B243D5B8CF1}" destId="{84407807-9D4C-4E8C-9DED-85F38ED39859}" srcOrd="2" destOrd="0" presId="urn:microsoft.com/office/officeart/2005/8/layout/hierarchy1"/>
    <dgm:cxn modelId="{964A1DB8-8E15-4DE9-A856-E65420F1DBA9}" type="presParOf" srcId="{2A785288-CCC4-4199-9B84-2B243D5B8CF1}" destId="{E2248CE5-F13F-4AC3-A791-06506E7772B0}" srcOrd="3" destOrd="0" presId="urn:microsoft.com/office/officeart/2005/8/layout/hierarchy1"/>
    <dgm:cxn modelId="{358D46B0-C29F-4ABB-B0C7-FFDE714B81B4}" type="presParOf" srcId="{E2248CE5-F13F-4AC3-A791-06506E7772B0}" destId="{6CD57855-C859-478A-A303-9F6C284F0C53}" srcOrd="0" destOrd="0" presId="urn:microsoft.com/office/officeart/2005/8/layout/hierarchy1"/>
    <dgm:cxn modelId="{AB0A7777-A2AC-47CB-A919-CB6721FA4A7F}" type="presParOf" srcId="{6CD57855-C859-478A-A303-9F6C284F0C53}" destId="{955DD519-FBBD-4E2A-BD81-6ECBD8B04E98}" srcOrd="0" destOrd="0" presId="urn:microsoft.com/office/officeart/2005/8/layout/hierarchy1"/>
    <dgm:cxn modelId="{1A45858F-6E03-4159-B4D7-2E7DA9A7CFBB}" type="presParOf" srcId="{6CD57855-C859-478A-A303-9F6C284F0C53}" destId="{A36C6EDB-3125-411E-87F7-1CFD56C0CB65}" srcOrd="1" destOrd="0" presId="urn:microsoft.com/office/officeart/2005/8/layout/hierarchy1"/>
    <dgm:cxn modelId="{69FC37E7-8F0B-468E-9098-12369F1DC471}" type="presParOf" srcId="{E2248CE5-F13F-4AC3-A791-06506E7772B0}" destId="{15F57D7D-DC98-43D1-8B79-3295BFCA160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5F41089-86A3-4D81-8163-FBA011066E31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1A90E91-5ECD-4014-8655-D863801F79DD}">
      <dgm:prSet/>
      <dgm:spPr/>
      <dgm:t>
        <a:bodyPr/>
        <a:lstStyle/>
        <a:p>
          <a:r>
            <a:rPr lang="hr-HR" dirty="0"/>
            <a:t>Kirurški bolesnici</a:t>
          </a:r>
          <a:endParaRPr lang="en-US" dirty="0"/>
        </a:p>
      </dgm:t>
    </dgm:pt>
    <dgm:pt modelId="{008B654C-4F4D-4077-843D-4FE54095BF14}" type="parTrans" cxnId="{13B2DEDC-A31F-45A4-9BE6-FC235FBC2DC7}">
      <dgm:prSet/>
      <dgm:spPr/>
      <dgm:t>
        <a:bodyPr/>
        <a:lstStyle/>
        <a:p>
          <a:endParaRPr lang="en-US"/>
        </a:p>
      </dgm:t>
    </dgm:pt>
    <dgm:pt modelId="{0191C308-2171-49DE-A307-973BA1CF2D3C}" type="sibTrans" cxnId="{13B2DEDC-A31F-45A4-9BE6-FC235FBC2DC7}">
      <dgm:prSet/>
      <dgm:spPr/>
      <dgm:t>
        <a:bodyPr/>
        <a:lstStyle/>
        <a:p>
          <a:endParaRPr lang="en-US"/>
        </a:p>
      </dgm:t>
    </dgm:pt>
    <dgm:pt modelId="{A3FD0431-224C-4679-A15B-932AABD8B3C8}">
      <dgm:prSet/>
      <dgm:spPr/>
      <dgm:t>
        <a:bodyPr/>
        <a:lstStyle/>
        <a:p>
          <a:r>
            <a:rPr lang="hr-HR" dirty="0" err="1"/>
            <a:t>Imunodeficijentni</a:t>
          </a:r>
          <a:r>
            <a:rPr lang="hr-HR" dirty="0"/>
            <a:t> bolesnici</a:t>
          </a:r>
          <a:endParaRPr lang="en-US" dirty="0"/>
        </a:p>
      </dgm:t>
    </dgm:pt>
    <dgm:pt modelId="{D6529A46-D7C4-4235-B20D-F2A1F794D04C}" type="parTrans" cxnId="{F8EE6870-8E55-41D4-A479-07451A7A7493}">
      <dgm:prSet/>
      <dgm:spPr/>
      <dgm:t>
        <a:bodyPr/>
        <a:lstStyle/>
        <a:p>
          <a:endParaRPr lang="en-US"/>
        </a:p>
      </dgm:t>
    </dgm:pt>
    <dgm:pt modelId="{446DF8CA-60E6-4C64-88CF-9953548B0424}" type="sibTrans" cxnId="{F8EE6870-8E55-41D4-A479-07451A7A7493}">
      <dgm:prSet/>
      <dgm:spPr/>
      <dgm:t>
        <a:bodyPr/>
        <a:lstStyle/>
        <a:p>
          <a:endParaRPr lang="en-US"/>
        </a:p>
      </dgm:t>
    </dgm:pt>
    <dgm:pt modelId="{E7A022D5-A39E-48F6-A6EF-5F864655E7AE}">
      <dgm:prSet/>
      <dgm:spPr/>
      <dgm:t>
        <a:bodyPr/>
        <a:lstStyle/>
        <a:p>
          <a:r>
            <a:rPr lang="hr-HR" dirty="0"/>
            <a:t>Nedonoščad, novorođenčad i dojenčad</a:t>
          </a:r>
          <a:endParaRPr lang="en-US" dirty="0"/>
        </a:p>
      </dgm:t>
    </dgm:pt>
    <dgm:pt modelId="{2D05031E-6527-4A42-9F88-577B8BC7A80E}" type="parTrans" cxnId="{1EC181EC-5034-4AD5-9B8D-B1014C75CEB8}">
      <dgm:prSet/>
      <dgm:spPr/>
      <dgm:t>
        <a:bodyPr/>
        <a:lstStyle/>
        <a:p>
          <a:endParaRPr lang="en-US"/>
        </a:p>
      </dgm:t>
    </dgm:pt>
    <dgm:pt modelId="{2E7A8592-11BF-4EE4-8489-CAECE941DF9E}" type="sibTrans" cxnId="{1EC181EC-5034-4AD5-9B8D-B1014C75CEB8}">
      <dgm:prSet/>
      <dgm:spPr/>
      <dgm:t>
        <a:bodyPr/>
        <a:lstStyle/>
        <a:p>
          <a:endParaRPr lang="en-US"/>
        </a:p>
      </dgm:t>
    </dgm:pt>
    <dgm:pt modelId="{53D2DF93-7CBD-47C3-BEB7-A642A868237F}">
      <dgm:prSet/>
      <dgm:spPr/>
      <dgm:t>
        <a:bodyPr/>
        <a:lstStyle/>
        <a:p>
          <a:r>
            <a:rPr lang="hr-HR" dirty="0"/>
            <a:t>Bolesnici s opeklinama</a:t>
          </a:r>
          <a:endParaRPr lang="en-US" dirty="0"/>
        </a:p>
      </dgm:t>
    </dgm:pt>
    <dgm:pt modelId="{9727F61F-2E1D-43D0-BF63-4C406F7B956F}" type="parTrans" cxnId="{AE74B7CC-E9B3-42D6-BB90-28E3FEFA577A}">
      <dgm:prSet/>
      <dgm:spPr/>
      <dgm:t>
        <a:bodyPr/>
        <a:lstStyle/>
        <a:p>
          <a:endParaRPr lang="en-US"/>
        </a:p>
      </dgm:t>
    </dgm:pt>
    <dgm:pt modelId="{5DF55401-9C52-42C1-8FA8-D06E0D51C143}" type="sibTrans" cxnId="{AE74B7CC-E9B3-42D6-BB90-28E3FEFA577A}">
      <dgm:prSet/>
      <dgm:spPr/>
      <dgm:t>
        <a:bodyPr/>
        <a:lstStyle/>
        <a:p>
          <a:endParaRPr lang="en-US"/>
        </a:p>
      </dgm:t>
    </dgm:pt>
    <dgm:pt modelId="{21387217-D247-47ED-B6C2-56244D70A8C2}">
      <dgm:prSet/>
      <dgm:spPr/>
      <dgm:t>
        <a:bodyPr/>
        <a:lstStyle/>
        <a:p>
          <a:r>
            <a:rPr lang="hr-HR" dirty="0"/>
            <a:t>Bolesnici u jedinicama intenzivnog liječenja</a:t>
          </a:r>
          <a:endParaRPr lang="en-US" dirty="0"/>
        </a:p>
      </dgm:t>
    </dgm:pt>
    <dgm:pt modelId="{2CEC2A82-019C-4141-84B5-905DBBF31734}" type="parTrans" cxnId="{380F25AC-D619-4D21-90FA-C9439D7D3C05}">
      <dgm:prSet/>
      <dgm:spPr/>
      <dgm:t>
        <a:bodyPr/>
        <a:lstStyle/>
        <a:p>
          <a:endParaRPr lang="en-US"/>
        </a:p>
      </dgm:t>
    </dgm:pt>
    <dgm:pt modelId="{0706E98C-4A6D-4587-9133-0F92BBB672F2}" type="sibTrans" cxnId="{380F25AC-D619-4D21-90FA-C9439D7D3C05}">
      <dgm:prSet/>
      <dgm:spPr/>
      <dgm:t>
        <a:bodyPr/>
        <a:lstStyle/>
        <a:p>
          <a:endParaRPr lang="en-US"/>
        </a:p>
      </dgm:t>
    </dgm:pt>
    <dgm:pt modelId="{A342539F-C1D4-4F8E-B412-25449915E323}">
      <dgm:prSet/>
      <dgm:spPr/>
      <dgm:t>
        <a:bodyPr/>
        <a:lstStyle/>
        <a:p>
          <a:r>
            <a:rPr lang="hr-HR" dirty="0"/>
            <a:t>Bolesnici na hemodijalizi</a:t>
          </a:r>
          <a:endParaRPr lang="en-US" dirty="0"/>
        </a:p>
      </dgm:t>
    </dgm:pt>
    <dgm:pt modelId="{58D88D49-1674-491F-85B3-C5F5CACEAD77}" type="parTrans" cxnId="{792CF04C-FC93-4ECE-9E50-6B92E7332D14}">
      <dgm:prSet/>
      <dgm:spPr/>
      <dgm:t>
        <a:bodyPr/>
        <a:lstStyle/>
        <a:p>
          <a:endParaRPr lang="en-US"/>
        </a:p>
      </dgm:t>
    </dgm:pt>
    <dgm:pt modelId="{BA7FCF26-A9ED-45C6-83D6-2E5B1621266B}" type="sibTrans" cxnId="{792CF04C-FC93-4ECE-9E50-6B92E7332D14}">
      <dgm:prSet/>
      <dgm:spPr/>
      <dgm:t>
        <a:bodyPr/>
        <a:lstStyle/>
        <a:p>
          <a:endParaRPr lang="en-US"/>
        </a:p>
      </dgm:t>
    </dgm:pt>
    <dgm:pt modelId="{9448DFA0-D095-43CC-B148-039EBC1862E0}">
      <dgm:prSet/>
      <dgm:spPr/>
      <dgm:t>
        <a:bodyPr/>
        <a:lstStyle/>
        <a:p>
          <a:r>
            <a:rPr lang="hr-HR" dirty="0"/>
            <a:t>Infektološki bolesnici.</a:t>
          </a:r>
          <a:endParaRPr lang="en-US" dirty="0"/>
        </a:p>
      </dgm:t>
    </dgm:pt>
    <dgm:pt modelId="{28A7E527-A95B-4DDF-961F-A39278CBD114}" type="parTrans" cxnId="{B89C3DC7-2AE9-4CFF-9C6D-EBEFA790DD41}">
      <dgm:prSet/>
      <dgm:spPr/>
      <dgm:t>
        <a:bodyPr/>
        <a:lstStyle/>
        <a:p>
          <a:endParaRPr lang="en-US"/>
        </a:p>
      </dgm:t>
    </dgm:pt>
    <dgm:pt modelId="{658D1BAE-6CA4-44CA-882A-5D5C03F5311F}" type="sibTrans" cxnId="{B89C3DC7-2AE9-4CFF-9C6D-EBEFA790DD41}">
      <dgm:prSet/>
      <dgm:spPr/>
      <dgm:t>
        <a:bodyPr/>
        <a:lstStyle/>
        <a:p>
          <a:endParaRPr lang="en-US"/>
        </a:p>
      </dgm:t>
    </dgm:pt>
    <dgm:pt modelId="{C9B1FB3A-EC16-400B-AEB2-6C59595CE4AE}" type="pres">
      <dgm:prSet presAssocID="{75F41089-86A3-4D81-8163-FBA011066E31}" presName="linear" presStyleCnt="0">
        <dgm:presLayoutVars>
          <dgm:animLvl val="lvl"/>
          <dgm:resizeHandles val="exact"/>
        </dgm:presLayoutVars>
      </dgm:prSet>
      <dgm:spPr/>
    </dgm:pt>
    <dgm:pt modelId="{591E7FCC-3D55-4A1C-8FF9-D86C2E2DB37C}" type="pres">
      <dgm:prSet presAssocID="{F1A90E91-5ECD-4014-8655-D863801F79DD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024600BE-A3B6-4BF9-9B61-1974BA963253}" type="pres">
      <dgm:prSet presAssocID="{0191C308-2171-49DE-A307-973BA1CF2D3C}" presName="spacer" presStyleCnt="0"/>
      <dgm:spPr/>
    </dgm:pt>
    <dgm:pt modelId="{5F533EDD-2E5D-4703-AB8F-3357F945228A}" type="pres">
      <dgm:prSet presAssocID="{A3FD0431-224C-4679-A15B-932AABD8B3C8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D1777E8F-7AC9-4613-9A68-10360EA4F186}" type="pres">
      <dgm:prSet presAssocID="{446DF8CA-60E6-4C64-88CF-9953548B0424}" presName="spacer" presStyleCnt="0"/>
      <dgm:spPr/>
    </dgm:pt>
    <dgm:pt modelId="{50EF2135-6604-4F80-8ED5-B1F3D5035D3B}" type="pres">
      <dgm:prSet presAssocID="{E7A022D5-A39E-48F6-A6EF-5F864655E7AE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602C2192-2EE3-4C88-8CD7-2FCF16E6A8E4}" type="pres">
      <dgm:prSet presAssocID="{2E7A8592-11BF-4EE4-8489-CAECE941DF9E}" presName="spacer" presStyleCnt="0"/>
      <dgm:spPr/>
    </dgm:pt>
    <dgm:pt modelId="{FADA2C77-5199-412E-AD5E-0D13A2435B61}" type="pres">
      <dgm:prSet presAssocID="{53D2DF93-7CBD-47C3-BEB7-A642A868237F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7A20278A-92E9-435B-99AF-EF0179CA84F2}" type="pres">
      <dgm:prSet presAssocID="{5DF55401-9C52-42C1-8FA8-D06E0D51C143}" presName="spacer" presStyleCnt="0"/>
      <dgm:spPr/>
    </dgm:pt>
    <dgm:pt modelId="{862E5A1E-80CC-4E7E-80BD-C5166F9F537A}" type="pres">
      <dgm:prSet presAssocID="{21387217-D247-47ED-B6C2-56244D70A8C2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96D516C2-3D29-41F8-B385-F117758A108B}" type="pres">
      <dgm:prSet presAssocID="{0706E98C-4A6D-4587-9133-0F92BBB672F2}" presName="spacer" presStyleCnt="0"/>
      <dgm:spPr/>
    </dgm:pt>
    <dgm:pt modelId="{A86F2E87-72C7-412A-9B2C-B86196CD3966}" type="pres">
      <dgm:prSet presAssocID="{A342539F-C1D4-4F8E-B412-25449915E323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02683DCE-30AE-4EED-BD5C-3732D4E06B8E}" type="pres">
      <dgm:prSet presAssocID="{BA7FCF26-A9ED-45C6-83D6-2E5B1621266B}" presName="spacer" presStyleCnt="0"/>
      <dgm:spPr/>
    </dgm:pt>
    <dgm:pt modelId="{6158A46B-7070-4F9A-A9BE-B3FD16538035}" type="pres">
      <dgm:prSet presAssocID="{9448DFA0-D095-43CC-B148-039EBC1862E0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822F681B-7E13-4044-A03B-F3F6AB63E270}" type="presOf" srcId="{A3FD0431-224C-4679-A15B-932AABD8B3C8}" destId="{5F533EDD-2E5D-4703-AB8F-3357F945228A}" srcOrd="0" destOrd="0" presId="urn:microsoft.com/office/officeart/2005/8/layout/vList2"/>
    <dgm:cxn modelId="{EB41F72A-323F-4313-8877-965E5CC749CF}" type="presOf" srcId="{21387217-D247-47ED-B6C2-56244D70A8C2}" destId="{862E5A1E-80CC-4E7E-80BD-C5166F9F537A}" srcOrd="0" destOrd="0" presId="urn:microsoft.com/office/officeart/2005/8/layout/vList2"/>
    <dgm:cxn modelId="{4C272C67-C5B7-40D7-A9DC-D353909597D1}" type="presOf" srcId="{E7A022D5-A39E-48F6-A6EF-5F864655E7AE}" destId="{50EF2135-6604-4F80-8ED5-B1F3D5035D3B}" srcOrd="0" destOrd="0" presId="urn:microsoft.com/office/officeart/2005/8/layout/vList2"/>
    <dgm:cxn modelId="{792CF04C-FC93-4ECE-9E50-6B92E7332D14}" srcId="{75F41089-86A3-4D81-8163-FBA011066E31}" destId="{A342539F-C1D4-4F8E-B412-25449915E323}" srcOrd="5" destOrd="0" parTransId="{58D88D49-1674-491F-85B3-C5F5CACEAD77}" sibTransId="{BA7FCF26-A9ED-45C6-83D6-2E5B1621266B}"/>
    <dgm:cxn modelId="{D5C8F64C-9B8F-48C4-AEE4-3703DD28A7B3}" type="presOf" srcId="{53D2DF93-7CBD-47C3-BEB7-A642A868237F}" destId="{FADA2C77-5199-412E-AD5E-0D13A2435B61}" srcOrd="0" destOrd="0" presId="urn:microsoft.com/office/officeart/2005/8/layout/vList2"/>
    <dgm:cxn modelId="{F8EE6870-8E55-41D4-A479-07451A7A7493}" srcId="{75F41089-86A3-4D81-8163-FBA011066E31}" destId="{A3FD0431-224C-4679-A15B-932AABD8B3C8}" srcOrd="1" destOrd="0" parTransId="{D6529A46-D7C4-4235-B20D-F2A1F794D04C}" sibTransId="{446DF8CA-60E6-4C64-88CF-9953548B0424}"/>
    <dgm:cxn modelId="{4BB92988-D528-428E-B061-36D50190E57D}" type="presOf" srcId="{9448DFA0-D095-43CC-B148-039EBC1862E0}" destId="{6158A46B-7070-4F9A-A9BE-B3FD16538035}" srcOrd="0" destOrd="0" presId="urn:microsoft.com/office/officeart/2005/8/layout/vList2"/>
    <dgm:cxn modelId="{380F25AC-D619-4D21-90FA-C9439D7D3C05}" srcId="{75F41089-86A3-4D81-8163-FBA011066E31}" destId="{21387217-D247-47ED-B6C2-56244D70A8C2}" srcOrd="4" destOrd="0" parTransId="{2CEC2A82-019C-4141-84B5-905DBBF31734}" sibTransId="{0706E98C-4A6D-4587-9133-0F92BBB672F2}"/>
    <dgm:cxn modelId="{1F8389C4-57CF-4357-BD15-D30ECE0751CE}" type="presOf" srcId="{75F41089-86A3-4D81-8163-FBA011066E31}" destId="{C9B1FB3A-EC16-400B-AEB2-6C59595CE4AE}" srcOrd="0" destOrd="0" presId="urn:microsoft.com/office/officeart/2005/8/layout/vList2"/>
    <dgm:cxn modelId="{B89C3DC7-2AE9-4CFF-9C6D-EBEFA790DD41}" srcId="{75F41089-86A3-4D81-8163-FBA011066E31}" destId="{9448DFA0-D095-43CC-B148-039EBC1862E0}" srcOrd="6" destOrd="0" parTransId="{28A7E527-A95B-4DDF-961F-A39278CBD114}" sibTransId="{658D1BAE-6CA4-44CA-882A-5D5C03F5311F}"/>
    <dgm:cxn modelId="{AE74B7CC-E9B3-42D6-BB90-28E3FEFA577A}" srcId="{75F41089-86A3-4D81-8163-FBA011066E31}" destId="{53D2DF93-7CBD-47C3-BEB7-A642A868237F}" srcOrd="3" destOrd="0" parTransId="{9727F61F-2E1D-43D0-BF63-4C406F7B956F}" sibTransId="{5DF55401-9C52-42C1-8FA8-D06E0D51C143}"/>
    <dgm:cxn modelId="{13B2DEDC-A31F-45A4-9BE6-FC235FBC2DC7}" srcId="{75F41089-86A3-4D81-8163-FBA011066E31}" destId="{F1A90E91-5ECD-4014-8655-D863801F79DD}" srcOrd="0" destOrd="0" parTransId="{008B654C-4F4D-4077-843D-4FE54095BF14}" sibTransId="{0191C308-2171-49DE-A307-973BA1CF2D3C}"/>
    <dgm:cxn modelId="{A8E4B0E5-B4EB-4446-9D5A-12809436CE75}" type="presOf" srcId="{A342539F-C1D4-4F8E-B412-25449915E323}" destId="{A86F2E87-72C7-412A-9B2C-B86196CD3966}" srcOrd="0" destOrd="0" presId="urn:microsoft.com/office/officeart/2005/8/layout/vList2"/>
    <dgm:cxn modelId="{1EC181EC-5034-4AD5-9B8D-B1014C75CEB8}" srcId="{75F41089-86A3-4D81-8163-FBA011066E31}" destId="{E7A022D5-A39E-48F6-A6EF-5F864655E7AE}" srcOrd="2" destOrd="0" parTransId="{2D05031E-6527-4A42-9F88-577B8BC7A80E}" sibTransId="{2E7A8592-11BF-4EE4-8489-CAECE941DF9E}"/>
    <dgm:cxn modelId="{69BB8EFE-5972-4A6D-8C7F-93A221580B03}" type="presOf" srcId="{F1A90E91-5ECD-4014-8655-D863801F79DD}" destId="{591E7FCC-3D55-4A1C-8FF9-D86C2E2DB37C}" srcOrd="0" destOrd="0" presId="urn:microsoft.com/office/officeart/2005/8/layout/vList2"/>
    <dgm:cxn modelId="{EB33D43A-938A-42C2-B810-555BEB2A04E9}" type="presParOf" srcId="{C9B1FB3A-EC16-400B-AEB2-6C59595CE4AE}" destId="{591E7FCC-3D55-4A1C-8FF9-D86C2E2DB37C}" srcOrd="0" destOrd="0" presId="urn:microsoft.com/office/officeart/2005/8/layout/vList2"/>
    <dgm:cxn modelId="{EA072D51-A64F-46BE-AF8B-5D790A27E74F}" type="presParOf" srcId="{C9B1FB3A-EC16-400B-AEB2-6C59595CE4AE}" destId="{024600BE-A3B6-4BF9-9B61-1974BA963253}" srcOrd="1" destOrd="0" presId="urn:microsoft.com/office/officeart/2005/8/layout/vList2"/>
    <dgm:cxn modelId="{CAD37E62-0B46-441C-99D0-5B34AB79B2EA}" type="presParOf" srcId="{C9B1FB3A-EC16-400B-AEB2-6C59595CE4AE}" destId="{5F533EDD-2E5D-4703-AB8F-3357F945228A}" srcOrd="2" destOrd="0" presId="urn:microsoft.com/office/officeart/2005/8/layout/vList2"/>
    <dgm:cxn modelId="{6E96AD7A-E6D9-4769-B5DC-3089CCB3C2FC}" type="presParOf" srcId="{C9B1FB3A-EC16-400B-AEB2-6C59595CE4AE}" destId="{D1777E8F-7AC9-4613-9A68-10360EA4F186}" srcOrd="3" destOrd="0" presId="urn:microsoft.com/office/officeart/2005/8/layout/vList2"/>
    <dgm:cxn modelId="{E8C5C9F9-CF33-45E9-9698-7241082B5C1D}" type="presParOf" srcId="{C9B1FB3A-EC16-400B-AEB2-6C59595CE4AE}" destId="{50EF2135-6604-4F80-8ED5-B1F3D5035D3B}" srcOrd="4" destOrd="0" presId="urn:microsoft.com/office/officeart/2005/8/layout/vList2"/>
    <dgm:cxn modelId="{D3E58D9F-BE08-44A1-85D3-ABFFA9863495}" type="presParOf" srcId="{C9B1FB3A-EC16-400B-AEB2-6C59595CE4AE}" destId="{602C2192-2EE3-4C88-8CD7-2FCF16E6A8E4}" srcOrd="5" destOrd="0" presId="urn:microsoft.com/office/officeart/2005/8/layout/vList2"/>
    <dgm:cxn modelId="{B8181E92-83FE-4BDF-B31C-49EC2D0354D3}" type="presParOf" srcId="{C9B1FB3A-EC16-400B-AEB2-6C59595CE4AE}" destId="{FADA2C77-5199-412E-AD5E-0D13A2435B61}" srcOrd="6" destOrd="0" presId="urn:microsoft.com/office/officeart/2005/8/layout/vList2"/>
    <dgm:cxn modelId="{A4CD317C-3839-4046-8220-C7E540C5BDFA}" type="presParOf" srcId="{C9B1FB3A-EC16-400B-AEB2-6C59595CE4AE}" destId="{7A20278A-92E9-435B-99AF-EF0179CA84F2}" srcOrd="7" destOrd="0" presId="urn:microsoft.com/office/officeart/2005/8/layout/vList2"/>
    <dgm:cxn modelId="{23F68195-A1DF-4C26-8483-F32D7535F0E5}" type="presParOf" srcId="{C9B1FB3A-EC16-400B-AEB2-6C59595CE4AE}" destId="{862E5A1E-80CC-4E7E-80BD-C5166F9F537A}" srcOrd="8" destOrd="0" presId="urn:microsoft.com/office/officeart/2005/8/layout/vList2"/>
    <dgm:cxn modelId="{0C95488A-B759-477F-A713-83F856591D64}" type="presParOf" srcId="{C9B1FB3A-EC16-400B-AEB2-6C59595CE4AE}" destId="{96D516C2-3D29-41F8-B385-F117758A108B}" srcOrd="9" destOrd="0" presId="urn:microsoft.com/office/officeart/2005/8/layout/vList2"/>
    <dgm:cxn modelId="{4CF98D6C-3925-4293-A301-71D63CCB3AF1}" type="presParOf" srcId="{C9B1FB3A-EC16-400B-AEB2-6C59595CE4AE}" destId="{A86F2E87-72C7-412A-9B2C-B86196CD3966}" srcOrd="10" destOrd="0" presId="urn:microsoft.com/office/officeart/2005/8/layout/vList2"/>
    <dgm:cxn modelId="{6DAD5F04-7943-4580-B7DD-A7A3F0D6613D}" type="presParOf" srcId="{C9B1FB3A-EC16-400B-AEB2-6C59595CE4AE}" destId="{02683DCE-30AE-4EED-BD5C-3732D4E06B8E}" srcOrd="11" destOrd="0" presId="urn:microsoft.com/office/officeart/2005/8/layout/vList2"/>
    <dgm:cxn modelId="{D7ACC02F-752A-45C5-84CB-B3442BE53C59}" type="presParOf" srcId="{C9B1FB3A-EC16-400B-AEB2-6C59595CE4AE}" destId="{6158A46B-7070-4F9A-A9BE-B3FD16538035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01C62DC-677B-4D4D-8CB6-18A5BEC16EB6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1FF3DA6-FCF2-400E-841B-9FBAD8287E30}">
      <dgm:prSet custT="1"/>
      <dgm:spPr/>
      <dgm:t>
        <a:bodyPr/>
        <a:lstStyle/>
        <a:p>
          <a:r>
            <a:rPr lang="hr-HR" sz="2000" dirty="0"/>
            <a:t>Pregled i sanitarna obrada bolesnika pri prijemu na bolničko liječenje</a:t>
          </a:r>
          <a:endParaRPr lang="en-US" sz="2000" dirty="0"/>
        </a:p>
      </dgm:t>
    </dgm:pt>
    <dgm:pt modelId="{A86C4B5B-92BA-448F-AFD0-6E7144C76C27}" type="parTrans" cxnId="{2408A745-62F5-4A8C-96EB-C5204EC2CE70}">
      <dgm:prSet/>
      <dgm:spPr/>
      <dgm:t>
        <a:bodyPr/>
        <a:lstStyle/>
        <a:p>
          <a:endParaRPr lang="en-US"/>
        </a:p>
      </dgm:t>
    </dgm:pt>
    <dgm:pt modelId="{6326C1F0-C4FE-4AC7-98C5-DC8532A7F240}" type="sibTrans" cxnId="{2408A745-62F5-4A8C-96EB-C5204EC2CE70}">
      <dgm:prSet/>
      <dgm:spPr/>
      <dgm:t>
        <a:bodyPr/>
        <a:lstStyle/>
        <a:p>
          <a:endParaRPr lang="en-US"/>
        </a:p>
      </dgm:t>
    </dgm:pt>
    <dgm:pt modelId="{CD4A4EC4-5FBA-445D-9421-DF8421CF84F2}">
      <dgm:prSet custT="1"/>
      <dgm:spPr/>
      <dgm:t>
        <a:bodyPr/>
        <a:lstStyle/>
        <a:p>
          <a:r>
            <a:rPr lang="hr-HR" sz="2000"/>
            <a:t>Provedba sanitarnohigijenskih postupaka pri radu</a:t>
          </a:r>
          <a:endParaRPr lang="en-US" sz="2000"/>
        </a:p>
      </dgm:t>
    </dgm:pt>
    <dgm:pt modelId="{EEF7F058-5507-4925-B6B3-6F07DBA7C8D0}" type="parTrans" cxnId="{AA4B0F9B-0AF0-48D9-AB52-AECD8310B8E7}">
      <dgm:prSet/>
      <dgm:spPr/>
      <dgm:t>
        <a:bodyPr/>
        <a:lstStyle/>
        <a:p>
          <a:endParaRPr lang="en-US"/>
        </a:p>
      </dgm:t>
    </dgm:pt>
    <dgm:pt modelId="{01538085-A91B-463C-983B-A548A56B6BC7}" type="sibTrans" cxnId="{AA4B0F9B-0AF0-48D9-AB52-AECD8310B8E7}">
      <dgm:prSet/>
      <dgm:spPr/>
      <dgm:t>
        <a:bodyPr/>
        <a:lstStyle/>
        <a:p>
          <a:endParaRPr lang="en-US"/>
        </a:p>
      </dgm:t>
    </dgm:pt>
    <dgm:pt modelId="{D1A4DA80-461F-4C09-82AC-E02F642A4518}">
      <dgm:prSet custT="1"/>
      <dgm:spPr/>
      <dgm:t>
        <a:bodyPr/>
        <a:lstStyle/>
        <a:p>
          <a:r>
            <a:rPr lang="hr-HR" sz="2000"/>
            <a:t>Čišćenje; pranje te provjetravanje</a:t>
          </a:r>
          <a:endParaRPr lang="en-US" sz="2000"/>
        </a:p>
      </dgm:t>
    </dgm:pt>
    <dgm:pt modelId="{B2D077D6-604A-47A8-AD9F-7488104BD4EF}" type="parTrans" cxnId="{92E44829-1F14-42D4-AA0E-C2B828C38C20}">
      <dgm:prSet/>
      <dgm:spPr/>
      <dgm:t>
        <a:bodyPr/>
        <a:lstStyle/>
        <a:p>
          <a:endParaRPr lang="en-US"/>
        </a:p>
      </dgm:t>
    </dgm:pt>
    <dgm:pt modelId="{CB8824DF-B0EE-4908-82E2-EBB3D68F487D}" type="sibTrans" cxnId="{92E44829-1F14-42D4-AA0E-C2B828C38C20}">
      <dgm:prSet/>
      <dgm:spPr/>
      <dgm:t>
        <a:bodyPr/>
        <a:lstStyle/>
        <a:p>
          <a:endParaRPr lang="en-US"/>
        </a:p>
      </dgm:t>
    </dgm:pt>
    <dgm:pt modelId="{526D2F55-2006-4EB6-ACE5-EC3E9ABE1FC7}">
      <dgm:prSet custT="1"/>
      <dgm:spPr/>
      <dgm:t>
        <a:bodyPr/>
        <a:lstStyle/>
        <a:p>
          <a:r>
            <a:rPr lang="hr-HR" sz="2000"/>
            <a:t>Higijena ruku, kože i sluznica</a:t>
          </a:r>
          <a:endParaRPr lang="en-US" sz="2000"/>
        </a:p>
      </dgm:t>
    </dgm:pt>
    <dgm:pt modelId="{9C285A3E-8924-4D1E-A78D-0462B93E7C9C}" type="parTrans" cxnId="{EC2696B6-EDF5-4751-ADEF-4D80459062B5}">
      <dgm:prSet/>
      <dgm:spPr/>
      <dgm:t>
        <a:bodyPr/>
        <a:lstStyle/>
        <a:p>
          <a:endParaRPr lang="en-US"/>
        </a:p>
      </dgm:t>
    </dgm:pt>
    <dgm:pt modelId="{088E08D3-2DFA-41D8-BEBB-BBD47A593C85}" type="sibTrans" cxnId="{EC2696B6-EDF5-4751-ADEF-4D80459062B5}">
      <dgm:prSet/>
      <dgm:spPr/>
      <dgm:t>
        <a:bodyPr/>
        <a:lstStyle/>
        <a:p>
          <a:endParaRPr lang="en-US"/>
        </a:p>
      </dgm:t>
    </dgm:pt>
    <dgm:pt modelId="{7FDB7B39-00E8-4DD0-BE30-D27D0A3F2B8E}">
      <dgm:prSet custT="1"/>
      <dgm:spPr/>
      <dgm:t>
        <a:bodyPr/>
        <a:lstStyle/>
        <a:p>
          <a:r>
            <a:rPr lang="hr-HR" sz="2000"/>
            <a:t>Dezinfekcija instrumenata, medicinskog pribora i okoline</a:t>
          </a:r>
          <a:endParaRPr lang="en-US" sz="2000"/>
        </a:p>
      </dgm:t>
    </dgm:pt>
    <dgm:pt modelId="{6F5C293B-3F9A-400C-8FA2-251D49F4151F}" type="parTrans" cxnId="{636F9E3C-2F4C-468E-9335-713CC2D9DC6A}">
      <dgm:prSet/>
      <dgm:spPr/>
      <dgm:t>
        <a:bodyPr/>
        <a:lstStyle/>
        <a:p>
          <a:endParaRPr lang="en-US"/>
        </a:p>
      </dgm:t>
    </dgm:pt>
    <dgm:pt modelId="{05F96B6B-EBCB-4168-B965-7C0CEF66EC11}" type="sibTrans" cxnId="{636F9E3C-2F4C-468E-9335-713CC2D9DC6A}">
      <dgm:prSet/>
      <dgm:spPr/>
      <dgm:t>
        <a:bodyPr/>
        <a:lstStyle/>
        <a:p>
          <a:endParaRPr lang="en-US"/>
        </a:p>
      </dgm:t>
    </dgm:pt>
    <dgm:pt modelId="{5BBF4A25-4B92-4362-8B6C-D552849DAD06}">
      <dgm:prSet custT="1"/>
      <dgm:spPr/>
      <dgm:t>
        <a:bodyPr/>
        <a:lstStyle/>
        <a:p>
          <a:r>
            <a:rPr lang="hr-HR" sz="2000"/>
            <a:t>Sterilizacija opreme i pribora</a:t>
          </a:r>
          <a:endParaRPr lang="en-US" sz="2000"/>
        </a:p>
      </dgm:t>
    </dgm:pt>
    <dgm:pt modelId="{2EE12DCD-5399-46E2-9BE8-FA56FFA4492E}" type="parTrans" cxnId="{54CFBE67-4633-49B8-9020-DDD77C10B7FE}">
      <dgm:prSet/>
      <dgm:spPr/>
      <dgm:t>
        <a:bodyPr/>
        <a:lstStyle/>
        <a:p>
          <a:endParaRPr lang="en-US"/>
        </a:p>
      </dgm:t>
    </dgm:pt>
    <dgm:pt modelId="{453ADB1E-5E06-4333-8EEE-7BD915B936D3}" type="sibTrans" cxnId="{54CFBE67-4633-49B8-9020-DDD77C10B7FE}">
      <dgm:prSet/>
      <dgm:spPr/>
      <dgm:t>
        <a:bodyPr/>
        <a:lstStyle/>
        <a:p>
          <a:endParaRPr lang="en-US"/>
        </a:p>
      </dgm:t>
    </dgm:pt>
    <dgm:pt modelId="{C3BE22D0-85E2-450C-8540-6C07A5C831C1}">
      <dgm:prSet custT="1"/>
      <dgm:spPr/>
      <dgm:t>
        <a:bodyPr/>
        <a:lstStyle/>
        <a:p>
          <a:r>
            <a:rPr lang="hr-HR" sz="2000" dirty="0"/>
            <a:t>Aseptični, antiseptički i higijenski postupci</a:t>
          </a:r>
          <a:endParaRPr lang="en-US" sz="2000" dirty="0"/>
        </a:p>
      </dgm:t>
    </dgm:pt>
    <dgm:pt modelId="{E309D82F-9F2D-47BF-973F-C43DB375257D}" type="parTrans" cxnId="{F2187E41-3220-4266-8EE5-230865599C56}">
      <dgm:prSet/>
      <dgm:spPr/>
      <dgm:t>
        <a:bodyPr/>
        <a:lstStyle/>
        <a:p>
          <a:endParaRPr lang="en-US"/>
        </a:p>
      </dgm:t>
    </dgm:pt>
    <dgm:pt modelId="{7570ACA1-577E-4B24-87EC-86C71D9DD0B0}" type="sibTrans" cxnId="{F2187E41-3220-4266-8EE5-230865599C56}">
      <dgm:prSet/>
      <dgm:spPr/>
      <dgm:t>
        <a:bodyPr/>
        <a:lstStyle/>
        <a:p>
          <a:endParaRPr lang="en-US"/>
        </a:p>
      </dgm:t>
    </dgm:pt>
    <dgm:pt modelId="{D2D9711B-1473-41BA-9585-8E0C827FD86A}" type="pres">
      <dgm:prSet presAssocID="{801C62DC-677B-4D4D-8CB6-18A5BEC16EB6}" presName="diagram" presStyleCnt="0">
        <dgm:presLayoutVars>
          <dgm:dir/>
          <dgm:resizeHandles val="exact"/>
        </dgm:presLayoutVars>
      </dgm:prSet>
      <dgm:spPr/>
    </dgm:pt>
    <dgm:pt modelId="{DD522D91-6334-4C64-BF14-6D4158D7CA12}" type="pres">
      <dgm:prSet presAssocID="{E1FF3DA6-FCF2-400E-841B-9FBAD8287E30}" presName="node" presStyleLbl="node1" presStyleIdx="0" presStyleCnt="7">
        <dgm:presLayoutVars>
          <dgm:bulletEnabled val="1"/>
        </dgm:presLayoutVars>
      </dgm:prSet>
      <dgm:spPr/>
    </dgm:pt>
    <dgm:pt modelId="{349C6EA5-4DDC-495C-98B0-96F13CA5F4AF}" type="pres">
      <dgm:prSet presAssocID="{6326C1F0-C4FE-4AC7-98C5-DC8532A7F240}" presName="sibTrans" presStyleCnt="0"/>
      <dgm:spPr/>
    </dgm:pt>
    <dgm:pt modelId="{E119F17A-D012-41F5-A129-026238C179CF}" type="pres">
      <dgm:prSet presAssocID="{CD4A4EC4-5FBA-445D-9421-DF8421CF84F2}" presName="node" presStyleLbl="node1" presStyleIdx="1" presStyleCnt="7">
        <dgm:presLayoutVars>
          <dgm:bulletEnabled val="1"/>
        </dgm:presLayoutVars>
      </dgm:prSet>
      <dgm:spPr/>
    </dgm:pt>
    <dgm:pt modelId="{8D2D088C-F49B-431D-8EF3-E410AE78EC86}" type="pres">
      <dgm:prSet presAssocID="{01538085-A91B-463C-983B-A548A56B6BC7}" presName="sibTrans" presStyleCnt="0"/>
      <dgm:spPr/>
    </dgm:pt>
    <dgm:pt modelId="{4F82669B-4FFC-476D-B213-F34D9F689D04}" type="pres">
      <dgm:prSet presAssocID="{D1A4DA80-461F-4C09-82AC-E02F642A4518}" presName="node" presStyleLbl="node1" presStyleIdx="2" presStyleCnt="7">
        <dgm:presLayoutVars>
          <dgm:bulletEnabled val="1"/>
        </dgm:presLayoutVars>
      </dgm:prSet>
      <dgm:spPr/>
    </dgm:pt>
    <dgm:pt modelId="{7D13CAF3-E6F4-492E-801E-29DCE57F02B4}" type="pres">
      <dgm:prSet presAssocID="{CB8824DF-B0EE-4908-82E2-EBB3D68F487D}" presName="sibTrans" presStyleCnt="0"/>
      <dgm:spPr/>
    </dgm:pt>
    <dgm:pt modelId="{9145CED4-BA3B-461D-BBF0-55A7E9AB4BB1}" type="pres">
      <dgm:prSet presAssocID="{526D2F55-2006-4EB6-ACE5-EC3E9ABE1FC7}" presName="node" presStyleLbl="node1" presStyleIdx="3" presStyleCnt="7">
        <dgm:presLayoutVars>
          <dgm:bulletEnabled val="1"/>
        </dgm:presLayoutVars>
      </dgm:prSet>
      <dgm:spPr/>
    </dgm:pt>
    <dgm:pt modelId="{CBE2C9F9-6BEC-44CC-AE7F-AABCB3FD4BB5}" type="pres">
      <dgm:prSet presAssocID="{088E08D3-2DFA-41D8-BEBB-BBD47A593C85}" presName="sibTrans" presStyleCnt="0"/>
      <dgm:spPr/>
    </dgm:pt>
    <dgm:pt modelId="{AFF2FF7F-651F-4216-8A6E-FC211813D9DD}" type="pres">
      <dgm:prSet presAssocID="{7FDB7B39-00E8-4DD0-BE30-D27D0A3F2B8E}" presName="node" presStyleLbl="node1" presStyleIdx="4" presStyleCnt="7">
        <dgm:presLayoutVars>
          <dgm:bulletEnabled val="1"/>
        </dgm:presLayoutVars>
      </dgm:prSet>
      <dgm:spPr/>
    </dgm:pt>
    <dgm:pt modelId="{ECDFFB4D-45DC-4802-9740-C64A80711F35}" type="pres">
      <dgm:prSet presAssocID="{05F96B6B-EBCB-4168-B965-7C0CEF66EC11}" presName="sibTrans" presStyleCnt="0"/>
      <dgm:spPr/>
    </dgm:pt>
    <dgm:pt modelId="{BC53E68E-F693-4F2D-B07D-9E4FA0074560}" type="pres">
      <dgm:prSet presAssocID="{5BBF4A25-4B92-4362-8B6C-D552849DAD06}" presName="node" presStyleLbl="node1" presStyleIdx="5" presStyleCnt="7">
        <dgm:presLayoutVars>
          <dgm:bulletEnabled val="1"/>
        </dgm:presLayoutVars>
      </dgm:prSet>
      <dgm:spPr/>
    </dgm:pt>
    <dgm:pt modelId="{42009C6C-74AE-4565-BB3B-A52013729741}" type="pres">
      <dgm:prSet presAssocID="{453ADB1E-5E06-4333-8EEE-7BD915B936D3}" presName="sibTrans" presStyleCnt="0"/>
      <dgm:spPr/>
    </dgm:pt>
    <dgm:pt modelId="{04146727-AB7F-4AA5-A451-4BF720216EAF}" type="pres">
      <dgm:prSet presAssocID="{C3BE22D0-85E2-450C-8540-6C07A5C831C1}" presName="node" presStyleLbl="node1" presStyleIdx="6" presStyleCnt="7">
        <dgm:presLayoutVars>
          <dgm:bulletEnabled val="1"/>
        </dgm:presLayoutVars>
      </dgm:prSet>
      <dgm:spPr/>
    </dgm:pt>
  </dgm:ptLst>
  <dgm:cxnLst>
    <dgm:cxn modelId="{3204D308-2C57-435B-974B-B17A7E5EB72F}" type="presOf" srcId="{526D2F55-2006-4EB6-ACE5-EC3E9ABE1FC7}" destId="{9145CED4-BA3B-461D-BBF0-55A7E9AB4BB1}" srcOrd="0" destOrd="0" presId="urn:microsoft.com/office/officeart/2005/8/layout/default"/>
    <dgm:cxn modelId="{1FF3A309-DBB1-4E58-A5DA-629434941185}" type="presOf" srcId="{5BBF4A25-4B92-4362-8B6C-D552849DAD06}" destId="{BC53E68E-F693-4F2D-B07D-9E4FA0074560}" srcOrd="0" destOrd="0" presId="urn:microsoft.com/office/officeart/2005/8/layout/default"/>
    <dgm:cxn modelId="{E6A24D26-CC4D-4D83-B29B-1FA6CB781C3C}" type="presOf" srcId="{801C62DC-677B-4D4D-8CB6-18A5BEC16EB6}" destId="{D2D9711B-1473-41BA-9585-8E0C827FD86A}" srcOrd="0" destOrd="0" presId="urn:microsoft.com/office/officeart/2005/8/layout/default"/>
    <dgm:cxn modelId="{92E44829-1F14-42D4-AA0E-C2B828C38C20}" srcId="{801C62DC-677B-4D4D-8CB6-18A5BEC16EB6}" destId="{D1A4DA80-461F-4C09-82AC-E02F642A4518}" srcOrd="2" destOrd="0" parTransId="{B2D077D6-604A-47A8-AD9F-7488104BD4EF}" sibTransId="{CB8824DF-B0EE-4908-82E2-EBB3D68F487D}"/>
    <dgm:cxn modelId="{636F9E3C-2F4C-468E-9335-713CC2D9DC6A}" srcId="{801C62DC-677B-4D4D-8CB6-18A5BEC16EB6}" destId="{7FDB7B39-00E8-4DD0-BE30-D27D0A3F2B8E}" srcOrd="4" destOrd="0" parTransId="{6F5C293B-3F9A-400C-8FA2-251D49F4151F}" sibTransId="{05F96B6B-EBCB-4168-B965-7C0CEF66EC11}"/>
    <dgm:cxn modelId="{F2187E41-3220-4266-8EE5-230865599C56}" srcId="{801C62DC-677B-4D4D-8CB6-18A5BEC16EB6}" destId="{C3BE22D0-85E2-450C-8540-6C07A5C831C1}" srcOrd="6" destOrd="0" parTransId="{E309D82F-9F2D-47BF-973F-C43DB375257D}" sibTransId="{7570ACA1-577E-4B24-87EC-86C71D9DD0B0}"/>
    <dgm:cxn modelId="{2408A745-62F5-4A8C-96EB-C5204EC2CE70}" srcId="{801C62DC-677B-4D4D-8CB6-18A5BEC16EB6}" destId="{E1FF3DA6-FCF2-400E-841B-9FBAD8287E30}" srcOrd="0" destOrd="0" parTransId="{A86C4B5B-92BA-448F-AFD0-6E7144C76C27}" sibTransId="{6326C1F0-C4FE-4AC7-98C5-DC8532A7F240}"/>
    <dgm:cxn modelId="{54CFBE67-4633-49B8-9020-DDD77C10B7FE}" srcId="{801C62DC-677B-4D4D-8CB6-18A5BEC16EB6}" destId="{5BBF4A25-4B92-4362-8B6C-D552849DAD06}" srcOrd="5" destOrd="0" parTransId="{2EE12DCD-5399-46E2-9BE8-FA56FFA4492E}" sibTransId="{453ADB1E-5E06-4333-8EEE-7BD915B936D3}"/>
    <dgm:cxn modelId="{AA4B0F9B-0AF0-48D9-AB52-AECD8310B8E7}" srcId="{801C62DC-677B-4D4D-8CB6-18A5BEC16EB6}" destId="{CD4A4EC4-5FBA-445D-9421-DF8421CF84F2}" srcOrd="1" destOrd="0" parTransId="{EEF7F058-5507-4925-B6B3-6F07DBA7C8D0}" sibTransId="{01538085-A91B-463C-983B-A548A56B6BC7}"/>
    <dgm:cxn modelId="{71E8A5A2-1A5F-45CC-896F-EC1F89B3195B}" type="presOf" srcId="{D1A4DA80-461F-4C09-82AC-E02F642A4518}" destId="{4F82669B-4FFC-476D-B213-F34D9F689D04}" srcOrd="0" destOrd="0" presId="urn:microsoft.com/office/officeart/2005/8/layout/default"/>
    <dgm:cxn modelId="{EC2696B6-EDF5-4751-ADEF-4D80459062B5}" srcId="{801C62DC-677B-4D4D-8CB6-18A5BEC16EB6}" destId="{526D2F55-2006-4EB6-ACE5-EC3E9ABE1FC7}" srcOrd="3" destOrd="0" parTransId="{9C285A3E-8924-4D1E-A78D-0462B93E7C9C}" sibTransId="{088E08D3-2DFA-41D8-BEBB-BBD47A593C85}"/>
    <dgm:cxn modelId="{41F581B8-7E46-4DA7-9EE4-D320C8F3E846}" type="presOf" srcId="{E1FF3DA6-FCF2-400E-841B-9FBAD8287E30}" destId="{DD522D91-6334-4C64-BF14-6D4158D7CA12}" srcOrd="0" destOrd="0" presId="urn:microsoft.com/office/officeart/2005/8/layout/default"/>
    <dgm:cxn modelId="{5A5D18D6-04F3-4510-A80C-3B6704924DA0}" type="presOf" srcId="{7FDB7B39-00E8-4DD0-BE30-D27D0A3F2B8E}" destId="{AFF2FF7F-651F-4216-8A6E-FC211813D9DD}" srcOrd="0" destOrd="0" presId="urn:microsoft.com/office/officeart/2005/8/layout/default"/>
    <dgm:cxn modelId="{3C1705E3-1D13-48CC-87B9-EA6AAB852678}" type="presOf" srcId="{C3BE22D0-85E2-450C-8540-6C07A5C831C1}" destId="{04146727-AB7F-4AA5-A451-4BF720216EAF}" srcOrd="0" destOrd="0" presId="urn:microsoft.com/office/officeart/2005/8/layout/default"/>
    <dgm:cxn modelId="{09B3F1F2-3700-492A-BAD6-CA75FB92A52C}" type="presOf" srcId="{CD4A4EC4-5FBA-445D-9421-DF8421CF84F2}" destId="{E119F17A-D012-41F5-A129-026238C179CF}" srcOrd="0" destOrd="0" presId="urn:microsoft.com/office/officeart/2005/8/layout/default"/>
    <dgm:cxn modelId="{15877769-0F0E-4489-89CE-F20DAB92B7C4}" type="presParOf" srcId="{D2D9711B-1473-41BA-9585-8E0C827FD86A}" destId="{DD522D91-6334-4C64-BF14-6D4158D7CA12}" srcOrd="0" destOrd="0" presId="urn:microsoft.com/office/officeart/2005/8/layout/default"/>
    <dgm:cxn modelId="{7B301BC2-80A0-43F6-A69C-E199C0FD5C01}" type="presParOf" srcId="{D2D9711B-1473-41BA-9585-8E0C827FD86A}" destId="{349C6EA5-4DDC-495C-98B0-96F13CA5F4AF}" srcOrd="1" destOrd="0" presId="urn:microsoft.com/office/officeart/2005/8/layout/default"/>
    <dgm:cxn modelId="{03CD5778-436A-4563-9B0D-494B9DA22B25}" type="presParOf" srcId="{D2D9711B-1473-41BA-9585-8E0C827FD86A}" destId="{E119F17A-D012-41F5-A129-026238C179CF}" srcOrd="2" destOrd="0" presId="urn:microsoft.com/office/officeart/2005/8/layout/default"/>
    <dgm:cxn modelId="{1F10F3CF-D8D3-43DE-9F1B-FEFB7321D917}" type="presParOf" srcId="{D2D9711B-1473-41BA-9585-8E0C827FD86A}" destId="{8D2D088C-F49B-431D-8EF3-E410AE78EC86}" srcOrd="3" destOrd="0" presId="urn:microsoft.com/office/officeart/2005/8/layout/default"/>
    <dgm:cxn modelId="{3B95770A-5340-49E4-AF97-8F843D39C4F8}" type="presParOf" srcId="{D2D9711B-1473-41BA-9585-8E0C827FD86A}" destId="{4F82669B-4FFC-476D-B213-F34D9F689D04}" srcOrd="4" destOrd="0" presId="urn:microsoft.com/office/officeart/2005/8/layout/default"/>
    <dgm:cxn modelId="{132B3B6A-E6A3-450A-99BD-851C6A63BFB3}" type="presParOf" srcId="{D2D9711B-1473-41BA-9585-8E0C827FD86A}" destId="{7D13CAF3-E6F4-492E-801E-29DCE57F02B4}" srcOrd="5" destOrd="0" presId="urn:microsoft.com/office/officeart/2005/8/layout/default"/>
    <dgm:cxn modelId="{E6021A8B-7128-42A0-81CD-1FD85EDDA0AF}" type="presParOf" srcId="{D2D9711B-1473-41BA-9585-8E0C827FD86A}" destId="{9145CED4-BA3B-461D-BBF0-55A7E9AB4BB1}" srcOrd="6" destOrd="0" presId="urn:microsoft.com/office/officeart/2005/8/layout/default"/>
    <dgm:cxn modelId="{D7F2BE52-D8AE-4F30-9173-5666C21E7C22}" type="presParOf" srcId="{D2D9711B-1473-41BA-9585-8E0C827FD86A}" destId="{CBE2C9F9-6BEC-44CC-AE7F-AABCB3FD4BB5}" srcOrd="7" destOrd="0" presId="urn:microsoft.com/office/officeart/2005/8/layout/default"/>
    <dgm:cxn modelId="{FA8CC07B-3330-45AE-9947-A6424F2C189D}" type="presParOf" srcId="{D2D9711B-1473-41BA-9585-8E0C827FD86A}" destId="{AFF2FF7F-651F-4216-8A6E-FC211813D9DD}" srcOrd="8" destOrd="0" presId="urn:microsoft.com/office/officeart/2005/8/layout/default"/>
    <dgm:cxn modelId="{933670FB-B3F4-4322-8EDA-3B8A25471824}" type="presParOf" srcId="{D2D9711B-1473-41BA-9585-8E0C827FD86A}" destId="{ECDFFB4D-45DC-4802-9740-C64A80711F35}" srcOrd="9" destOrd="0" presId="urn:microsoft.com/office/officeart/2005/8/layout/default"/>
    <dgm:cxn modelId="{AE8002E5-DA36-4F59-888F-28327FE3B29C}" type="presParOf" srcId="{D2D9711B-1473-41BA-9585-8E0C827FD86A}" destId="{BC53E68E-F693-4F2D-B07D-9E4FA0074560}" srcOrd="10" destOrd="0" presId="urn:microsoft.com/office/officeart/2005/8/layout/default"/>
    <dgm:cxn modelId="{9B155BA9-CF71-4787-B033-26BA6C300331}" type="presParOf" srcId="{D2D9711B-1473-41BA-9585-8E0C827FD86A}" destId="{42009C6C-74AE-4565-BB3B-A52013729741}" srcOrd="11" destOrd="0" presId="urn:microsoft.com/office/officeart/2005/8/layout/default"/>
    <dgm:cxn modelId="{3D0CBE61-F5A1-486A-BCCB-13D9F52FA841}" type="presParOf" srcId="{D2D9711B-1473-41BA-9585-8E0C827FD86A}" destId="{04146727-AB7F-4AA5-A451-4BF720216EAF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21D1F77-6D78-46F0-B237-C254B327CC85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CEB08EF-AC43-4C5D-B3AA-3D2F8037CDA3}">
      <dgm:prSet/>
      <dgm:spPr/>
      <dgm:t>
        <a:bodyPr/>
        <a:lstStyle/>
        <a:p>
          <a:r>
            <a:rPr lang="hr-HR" dirty="0"/>
            <a:t>Prikupljanje, razvrstavanje, pranje, sterilizacija i transport rublja</a:t>
          </a:r>
          <a:endParaRPr lang="en-US" dirty="0"/>
        </a:p>
      </dgm:t>
    </dgm:pt>
    <dgm:pt modelId="{3FE3D08E-C886-48BB-B253-D1185A811DEA}" type="parTrans" cxnId="{0333D6E7-1796-4E9E-8D8A-9199023BF84A}">
      <dgm:prSet/>
      <dgm:spPr/>
      <dgm:t>
        <a:bodyPr/>
        <a:lstStyle/>
        <a:p>
          <a:endParaRPr lang="en-US"/>
        </a:p>
      </dgm:t>
    </dgm:pt>
    <dgm:pt modelId="{B6A5F4EA-F1DD-4F80-B8CA-CAFA79BC5387}" type="sibTrans" cxnId="{0333D6E7-1796-4E9E-8D8A-9199023BF84A}">
      <dgm:prSet/>
      <dgm:spPr/>
      <dgm:t>
        <a:bodyPr/>
        <a:lstStyle/>
        <a:p>
          <a:endParaRPr lang="en-US"/>
        </a:p>
      </dgm:t>
    </dgm:pt>
    <dgm:pt modelId="{8B64AE62-0B6E-43E5-A071-D449549A0314}">
      <dgm:prSet/>
      <dgm:spPr/>
      <dgm:t>
        <a:bodyPr/>
        <a:lstStyle/>
        <a:p>
          <a:r>
            <a:rPr lang="hr-HR"/>
            <a:t>Osiguranje zdravstvene ispravnosti namirnica</a:t>
          </a:r>
          <a:endParaRPr lang="en-US"/>
        </a:p>
      </dgm:t>
    </dgm:pt>
    <dgm:pt modelId="{9131FD4F-73DD-4836-9E2A-BA0AFA7FA9C8}" type="parTrans" cxnId="{8BC5A87B-6858-458C-AC0C-2DF850A59E11}">
      <dgm:prSet/>
      <dgm:spPr/>
      <dgm:t>
        <a:bodyPr/>
        <a:lstStyle/>
        <a:p>
          <a:endParaRPr lang="en-US"/>
        </a:p>
      </dgm:t>
    </dgm:pt>
    <dgm:pt modelId="{38E74BB5-6AEC-43D4-8DB6-7476714EE6E9}" type="sibTrans" cxnId="{8BC5A87B-6858-458C-AC0C-2DF850A59E11}">
      <dgm:prSet/>
      <dgm:spPr/>
      <dgm:t>
        <a:bodyPr/>
        <a:lstStyle/>
        <a:p>
          <a:endParaRPr lang="en-US"/>
        </a:p>
      </dgm:t>
    </dgm:pt>
    <dgm:pt modelId="{F29211DC-15EC-444A-A1CB-A385BCD78BE6}">
      <dgm:prSet/>
      <dgm:spPr/>
      <dgm:t>
        <a:bodyPr/>
        <a:lstStyle/>
        <a:p>
          <a:r>
            <a:rPr lang="hr-HR"/>
            <a:t>Osiguranje zdravstvene ispravnosti i kakvoće vode za potrebe hemodijalize</a:t>
          </a:r>
          <a:endParaRPr lang="en-US"/>
        </a:p>
      </dgm:t>
    </dgm:pt>
    <dgm:pt modelId="{9B0934CB-5600-4AB1-940A-62CE02AB09FA}" type="parTrans" cxnId="{6AD78993-AA3F-491C-9AF6-0E873E04D8A0}">
      <dgm:prSet/>
      <dgm:spPr/>
      <dgm:t>
        <a:bodyPr/>
        <a:lstStyle/>
        <a:p>
          <a:endParaRPr lang="en-US"/>
        </a:p>
      </dgm:t>
    </dgm:pt>
    <dgm:pt modelId="{7DC18813-3BA3-441A-8950-CF3D840E0339}" type="sibTrans" cxnId="{6AD78993-AA3F-491C-9AF6-0E873E04D8A0}">
      <dgm:prSet/>
      <dgm:spPr/>
      <dgm:t>
        <a:bodyPr/>
        <a:lstStyle/>
        <a:p>
          <a:endParaRPr lang="en-US"/>
        </a:p>
      </dgm:t>
    </dgm:pt>
    <dgm:pt modelId="{132EF4CE-7E77-4DB7-9D8E-1E6A2CFEABA2}">
      <dgm:prSet/>
      <dgm:spPr/>
      <dgm:t>
        <a:bodyPr/>
        <a:lstStyle/>
        <a:p>
          <a:r>
            <a:rPr lang="hr-HR"/>
            <a:t>Osiguranje kakvoće zraka</a:t>
          </a:r>
          <a:endParaRPr lang="en-US"/>
        </a:p>
      </dgm:t>
    </dgm:pt>
    <dgm:pt modelId="{10AF2263-E0FE-49F2-9A83-B33DB476278E}" type="parTrans" cxnId="{EDE7BD57-07E9-4B2D-9892-7A66F27EF243}">
      <dgm:prSet/>
      <dgm:spPr/>
      <dgm:t>
        <a:bodyPr/>
        <a:lstStyle/>
        <a:p>
          <a:endParaRPr lang="en-US"/>
        </a:p>
      </dgm:t>
    </dgm:pt>
    <dgm:pt modelId="{678C73CE-BB67-49AE-B8B7-92D0DC9B60BD}" type="sibTrans" cxnId="{EDE7BD57-07E9-4B2D-9892-7A66F27EF243}">
      <dgm:prSet/>
      <dgm:spPr/>
      <dgm:t>
        <a:bodyPr/>
        <a:lstStyle/>
        <a:p>
          <a:endParaRPr lang="en-US"/>
        </a:p>
      </dgm:t>
    </dgm:pt>
    <dgm:pt modelId="{FE215712-13DB-4B32-A3E8-1A5CA807417D}">
      <dgm:prSet/>
      <dgm:spPr/>
      <dgm:t>
        <a:bodyPr/>
        <a:lstStyle/>
        <a:p>
          <a:r>
            <a:rPr lang="hr-HR"/>
            <a:t>Dezinsekcija i deratizacija sukladno posebnim propisima</a:t>
          </a:r>
          <a:endParaRPr lang="en-US"/>
        </a:p>
      </dgm:t>
    </dgm:pt>
    <dgm:pt modelId="{10D7F218-C4F3-4198-8A1C-D89C0BF64F85}" type="parTrans" cxnId="{8498C4B5-37FF-4A8B-8C0C-D6A63B7E7CF4}">
      <dgm:prSet/>
      <dgm:spPr/>
      <dgm:t>
        <a:bodyPr/>
        <a:lstStyle/>
        <a:p>
          <a:endParaRPr lang="en-US"/>
        </a:p>
      </dgm:t>
    </dgm:pt>
    <dgm:pt modelId="{7563EB5F-8031-407F-96A8-F37413FA93CE}" type="sibTrans" cxnId="{8498C4B5-37FF-4A8B-8C0C-D6A63B7E7CF4}">
      <dgm:prSet/>
      <dgm:spPr/>
      <dgm:t>
        <a:bodyPr/>
        <a:lstStyle/>
        <a:p>
          <a:endParaRPr lang="en-US"/>
        </a:p>
      </dgm:t>
    </dgm:pt>
    <dgm:pt modelId="{9950CD9D-BD92-460A-9168-A54884BC3E21}">
      <dgm:prSet/>
      <dgm:spPr/>
      <dgm:t>
        <a:bodyPr/>
        <a:lstStyle/>
        <a:p>
          <a:r>
            <a:rPr lang="hr-HR"/>
            <a:t>Zbrinjavanje infektivnog otpada</a:t>
          </a:r>
          <a:endParaRPr lang="en-US"/>
        </a:p>
      </dgm:t>
    </dgm:pt>
    <dgm:pt modelId="{DA302642-FB44-4598-92B1-1C90BDEE8739}" type="parTrans" cxnId="{BF7D9CD6-933F-45B7-BDA5-03F798F2EFF4}">
      <dgm:prSet/>
      <dgm:spPr/>
      <dgm:t>
        <a:bodyPr/>
        <a:lstStyle/>
        <a:p>
          <a:endParaRPr lang="en-US"/>
        </a:p>
      </dgm:t>
    </dgm:pt>
    <dgm:pt modelId="{75A8ECB8-DAAD-4090-8010-4D7025020DA7}" type="sibTrans" cxnId="{BF7D9CD6-933F-45B7-BDA5-03F798F2EFF4}">
      <dgm:prSet/>
      <dgm:spPr/>
      <dgm:t>
        <a:bodyPr/>
        <a:lstStyle/>
        <a:p>
          <a:endParaRPr lang="en-US"/>
        </a:p>
      </dgm:t>
    </dgm:pt>
    <dgm:pt modelId="{7AEAB111-A8E6-40CF-A8C0-E544620E2775}">
      <dgm:prSet/>
      <dgm:spPr/>
      <dgm:t>
        <a:bodyPr/>
        <a:lstStyle/>
        <a:p>
          <a:r>
            <a:rPr lang="hr-HR" dirty="0"/>
            <a:t>Rano otkrivanje, izolacija i liječenje osoba oboljelih od infekcija</a:t>
          </a:r>
          <a:endParaRPr lang="en-US" dirty="0"/>
        </a:p>
      </dgm:t>
    </dgm:pt>
    <dgm:pt modelId="{D76B595D-0814-44CC-8497-A69081B809FB}" type="parTrans" cxnId="{D86B4862-1F44-489E-83BB-3AC855F608BE}">
      <dgm:prSet/>
      <dgm:spPr/>
      <dgm:t>
        <a:bodyPr/>
        <a:lstStyle/>
        <a:p>
          <a:endParaRPr lang="en-US"/>
        </a:p>
      </dgm:t>
    </dgm:pt>
    <dgm:pt modelId="{C99B8F9C-1A25-41EE-B7D5-3D5682F76B0C}" type="sibTrans" cxnId="{D86B4862-1F44-489E-83BB-3AC855F608BE}">
      <dgm:prSet/>
      <dgm:spPr/>
      <dgm:t>
        <a:bodyPr/>
        <a:lstStyle/>
        <a:p>
          <a:endParaRPr lang="en-US"/>
        </a:p>
      </dgm:t>
    </dgm:pt>
    <dgm:pt modelId="{63CE9708-E0D1-4076-80D0-377057F38193}" type="pres">
      <dgm:prSet presAssocID="{F21D1F77-6D78-46F0-B237-C254B327CC85}" presName="diagram" presStyleCnt="0">
        <dgm:presLayoutVars>
          <dgm:dir/>
          <dgm:resizeHandles val="exact"/>
        </dgm:presLayoutVars>
      </dgm:prSet>
      <dgm:spPr/>
    </dgm:pt>
    <dgm:pt modelId="{10241F3E-851C-403C-AFEB-295D5AF4CF69}" type="pres">
      <dgm:prSet presAssocID="{7CEB08EF-AC43-4C5D-B3AA-3D2F8037CDA3}" presName="node" presStyleLbl="node1" presStyleIdx="0" presStyleCnt="7">
        <dgm:presLayoutVars>
          <dgm:bulletEnabled val="1"/>
        </dgm:presLayoutVars>
      </dgm:prSet>
      <dgm:spPr/>
    </dgm:pt>
    <dgm:pt modelId="{FDE0E323-3E2F-4DEC-A012-D2A3D59A108A}" type="pres">
      <dgm:prSet presAssocID="{B6A5F4EA-F1DD-4F80-B8CA-CAFA79BC5387}" presName="sibTrans" presStyleCnt="0"/>
      <dgm:spPr/>
    </dgm:pt>
    <dgm:pt modelId="{51D502CD-36C2-4BC1-BC1C-D391AB6D0EDB}" type="pres">
      <dgm:prSet presAssocID="{8B64AE62-0B6E-43E5-A071-D449549A0314}" presName="node" presStyleLbl="node1" presStyleIdx="1" presStyleCnt="7">
        <dgm:presLayoutVars>
          <dgm:bulletEnabled val="1"/>
        </dgm:presLayoutVars>
      </dgm:prSet>
      <dgm:spPr/>
    </dgm:pt>
    <dgm:pt modelId="{54E0C6DA-BB41-47ED-95B2-8C9574007ED4}" type="pres">
      <dgm:prSet presAssocID="{38E74BB5-6AEC-43D4-8DB6-7476714EE6E9}" presName="sibTrans" presStyleCnt="0"/>
      <dgm:spPr/>
    </dgm:pt>
    <dgm:pt modelId="{DDD3B3D4-1D46-473C-B45A-ACB97076C7DE}" type="pres">
      <dgm:prSet presAssocID="{F29211DC-15EC-444A-A1CB-A385BCD78BE6}" presName="node" presStyleLbl="node1" presStyleIdx="2" presStyleCnt="7">
        <dgm:presLayoutVars>
          <dgm:bulletEnabled val="1"/>
        </dgm:presLayoutVars>
      </dgm:prSet>
      <dgm:spPr/>
    </dgm:pt>
    <dgm:pt modelId="{93E58E62-7012-4D10-947C-D871CA85E878}" type="pres">
      <dgm:prSet presAssocID="{7DC18813-3BA3-441A-8950-CF3D840E0339}" presName="sibTrans" presStyleCnt="0"/>
      <dgm:spPr/>
    </dgm:pt>
    <dgm:pt modelId="{E0139009-CB5D-442C-93E2-4EE35E32B79C}" type="pres">
      <dgm:prSet presAssocID="{132EF4CE-7E77-4DB7-9D8E-1E6A2CFEABA2}" presName="node" presStyleLbl="node1" presStyleIdx="3" presStyleCnt="7">
        <dgm:presLayoutVars>
          <dgm:bulletEnabled val="1"/>
        </dgm:presLayoutVars>
      </dgm:prSet>
      <dgm:spPr/>
    </dgm:pt>
    <dgm:pt modelId="{94BFAB24-33F6-4DA2-9F62-737847C18A76}" type="pres">
      <dgm:prSet presAssocID="{678C73CE-BB67-49AE-B8B7-92D0DC9B60BD}" presName="sibTrans" presStyleCnt="0"/>
      <dgm:spPr/>
    </dgm:pt>
    <dgm:pt modelId="{9214640F-3E82-41A8-AF0E-7453AB43F720}" type="pres">
      <dgm:prSet presAssocID="{FE215712-13DB-4B32-A3E8-1A5CA807417D}" presName="node" presStyleLbl="node1" presStyleIdx="4" presStyleCnt="7">
        <dgm:presLayoutVars>
          <dgm:bulletEnabled val="1"/>
        </dgm:presLayoutVars>
      </dgm:prSet>
      <dgm:spPr/>
    </dgm:pt>
    <dgm:pt modelId="{4409BF49-B73D-447C-99A7-DA2434565DA5}" type="pres">
      <dgm:prSet presAssocID="{7563EB5F-8031-407F-96A8-F37413FA93CE}" presName="sibTrans" presStyleCnt="0"/>
      <dgm:spPr/>
    </dgm:pt>
    <dgm:pt modelId="{5FA100F7-2259-4F61-B05B-23F46946A688}" type="pres">
      <dgm:prSet presAssocID="{9950CD9D-BD92-460A-9168-A54884BC3E21}" presName="node" presStyleLbl="node1" presStyleIdx="5" presStyleCnt="7">
        <dgm:presLayoutVars>
          <dgm:bulletEnabled val="1"/>
        </dgm:presLayoutVars>
      </dgm:prSet>
      <dgm:spPr/>
    </dgm:pt>
    <dgm:pt modelId="{BF225CEC-D909-41C8-8BCB-24447C8E1A8C}" type="pres">
      <dgm:prSet presAssocID="{75A8ECB8-DAAD-4090-8010-4D7025020DA7}" presName="sibTrans" presStyleCnt="0"/>
      <dgm:spPr/>
    </dgm:pt>
    <dgm:pt modelId="{45957A60-1FA3-4715-AE90-4B6BE734BFD6}" type="pres">
      <dgm:prSet presAssocID="{7AEAB111-A8E6-40CF-A8C0-E544620E2775}" presName="node" presStyleLbl="node1" presStyleIdx="6" presStyleCnt="7">
        <dgm:presLayoutVars>
          <dgm:bulletEnabled val="1"/>
        </dgm:presLayoutVars>
      </dgm:prSet>
      <dgm:spPr/>
    </dgm:pt>
  </dgm:ptLst>
  <dgm:cxnLst>
    <dgm:cxn modelId="{9CA96E05-A42D-44EF-B4A8-B0ACEE3DECE1}" type="presOf" srcId="{FE215712-13DB-4B32-A3E8-1A5CA807417D}" destId="{9214640F-3E82-41A8-AF0E-7453AB43F720}" srcOrd="0" destOrd="0" presId="urn:microsoft.com/office/officeart/2005/8/layout/default"/>
    <dgm:cxn modelId="{6E16F821-7DFC-4C60-BEC3-680864DAB446}" type="presOf" srcId="{7AEAB111-A8E6-40CF-A8C0-E544620E2775}" destId="{45957A60-1FA3-4715-AE90-4B6BE734BFD6}" srcOrd="0" destOrd="0" presId="urn:microsoft.com/office/officeart/2005/8/layout/default"/>
    <dgm:cxn modelId="{252D2522-D891-4A88-85E6-4F980EA89A53}" type="presOf" srcId="{9950CD9D-BD92-460A-9168-A54884BC3E21}" destId="{5FA100F7-2259-4F61-B05B-23F46946A688}" srcOrd="0" destOrd="0" presId="urn:microsoft.com/office/officeart/2005/8/layout/default"/>
    <dgm:cxn modelId="{D86B4862-1F44-489E-83BB-3AC855F608BE}" srcId="{F21D1F77-6D78-46F0-B237-C254B327CC85}" destId="{7AEAB111-A8E6-40CF-A8C0-E544620E2775}" srcOrd="6" destOrd="0" parTransId="{D76B595D-0814-44CC-8497-A69081B809FB}" sibTransId="{C99B8F9C-1A25-41EE-B7D5-3D5682F76B0C}"/>
    <dgm:cxn modelId="{99BDC053-9121-4628-B8DE-9DB6C389B023}" type="presOf" srcId="{132EF4CE-7E77-4DB7-9D8E-1E6A2CFEABA2}" destId="{E0139009-CB5D-442C-93E2-4EE35E32B79C}" srcOrd="0" destOrd="0" presId="urn:microsoft.com/office/officeart/2005/8/layout/default"/>
    <dgm:cxn modelId="{109A8A57-520D-47E0-8B0A-FB55F955B692}" type="presOf" srcId="{8B64AE62-0B6E-43E5-A071-D449549A0314}" destId="{51D502CD-36C2-4BC1-BC1C-D391AB6D0EDB}" srcOrd="0" destOrd="0" presId="urn:microsoft.com/office/officeart/2005/8/layout/default"/>
    <dgm:cxn modelId="{EDE7BD57-07E9-4B2D-9892-7A66F27EF243}" srcId="{F21D1F77-6D78-46F0-B237-C254B327CC85}" destId="{132EF4CE-7E77-4DB7-9D8E-1E6A2CFEABA2}" srcOrd="3" destOrd="0" parTransId="{10AF2263-E0FE-49F2-9A83-B33DB476278E}" sibTransId="{678C73CE-BB67-49AE-B8B7-92D0DC9B60BD}"/>
    <dgm:cxn modelId="{8BC5A87B-6858-458C-AC0C-2DF850A59E11}" srcId="{F21D1F77-6D78-46F0-B237-C254B327CC85}" destId="{8B64AE62-0B6E-43E5-A071-D449549A0314}" srcOrd="1" destOrd="0" parTransId="{9131FD4F-73DD-4836-9E2A-BA0AFA7FA9C8}" sibTransId="{38E74BB5-6AEC-43D4-8DB6-7476714EE6E9}"/>
    <dgm:cxn modelId="{6AD78993-AA3F-491C-9AF6-0E873E04D8A0}" srcId="{F21D1F77-6D78-46F0-B237-C254B327CC85}" destId="{F29211DC-15EC-444A-A1CB-A385BCD78BE6}" srcOrd="2" destOrd="0" parTransId="{9B0934CB-5600-4AB1-940A-62CE02AB09FA}" sibTransId="{7DC18813-3BA3-441A-8950-CF3D840E0339}"/>
    <dgm:cxn modelId="{8498C4B5-37FF-4A8B-8C0C-D6A63B7E7CF4}" srcId="{F21D1F77-6D78-46F0-B237-C254B327CC85}" destId="{FE215712-13DB-4B32-A3E8-1A5CA807417D}" srcOrd="4" destOrd="0" parTransId="{10D7F218-C4F3-4198-8A1C-D89C0BF64F85}" sibTransId="{7563EB5F-8031-407F-96A8-F37413FA93CE}"/>
    <dgm:cxn modelId="{C51968C7-055B-4356-9DBE-0F78B83EB6AC}" type="presOf" srcId="{F29211DC-15EC-444A-A1CB-A385BCD78BE6}" destId="{DDD3B3D4-1D46-473C-B45A-ACB97076C7DE}" srcOrd="0" destOrd="0" presId="urn:microsoft.com/office/officeart/2005/8/layout/default"/>
    <dgm:cxn modelId="{DA487DD1-5D79-48DF-9439-17BD4FBA1BF9}" type="presOf" srcId="{7CEB08EF-AC43-4C5D-B3AA-3D2F8037CDA3}" destId="{10241F3E-851C-403C-AFEB-295D5AF4CF69}" srcOrd="0" destOrd="0" presId="urn:microsoft.com/office/officeart/2005/8/layout/default"/>
    <dgm:cxn modelId="{BF7D9CD6-933F-45B7-BDA5-03F798F2EFF4}" srcId="{F21D1F77-6D78-46F0-B237-C254B327CC85}" destId="{9950CD9D-BD92-460A-9168-A54884BC3E21}" srcOrd="5" destOrd="0" parTransId="{DA302642-FB44-4598-92B1-1C90BDEE8739}" sibTransId="{75A8ECB8-DAAD-4090-8010-4D7025020DA7}"/>
    <dgm:cxn modelId="{2B18C3D6-BD93-43C6-A7FA-B31837E583AD}" type="presOf" srcId="{F21D1F77-6D78-46F0-B237-C254B327CC85}" destId="{63CE9708-E0D1-4076-80D0-377057F38193}" srcOrd="0" destOrd="0" presId="urn:microsoft.com/office/officeart/2005/8/layout/default"/>
    <dgm:cxn modelId="{0333D6E7-1796-4E9E-8D8A-9199023BF84A}" srcId="{F21D1F77-6D78-46F0-B237-C254B327CC85}" destId="{7CEB08EF-AC43-4C5D-B3AA-3D2F8037CDA3}" srcOrd="0" destOrd="0" parTransId="{3FE3D08E-C886-48BB-B253-D1185A811DEA}" sibTransId="{B6A5F4EA-F1DD-4F80-B8CA-CAFA79BC5387}"/>
    <dgm:cxn modelId="{D7576680-AD7F-40CE-B480-670C5464C49D}" type="presParOf" srcId="{63CE9708-E0D1-4076-80D0-377057F38193}" destId="{10241F3E-851C-403C-AFEB-295D5AF4CF69}" srcOrd="0" destOrd="0" presId="urn:microsoft.com/office/officeart/2005/8/layout/default"/>
    <dgm:cxn modelId="{FA8FA5BD-D165-477F-916C-E9F8FE0B4726}" type="presParOf" srcId="{63CE9708-E0D1-4076-80D0-377057F38193}" destId="{FDE0E323-3E2F-4DEC-A012-D2A3D59A108A}" srcOrd="1" destOrd="0" presId="urn:microsoft.com/office/officeart/2005/8/layout/default"/>
    <dgm:cxn modelId="{0C04AD4D-61D8-441C-9F31-B2FCB20A002E}" type="presParOf" srcId="{63CE9708-E0D1-4076-80D0-377057F38193}" destId="{51D502CD-36C2-4BC1-BC1C-D391AB6D0EDB}" srcOrd="2" destOrd="0" presId="urn:microsoft.com/office/officeart/2005/8/layout/default"/>
    <dgm:cxn modelId="{7D950D7D-39BA-4576-9A13-61A1F75EE68C}" type="presParOf" srcId="{63CE9708-E0D1-4076-80D0-377057F38193}" destId="{54E0C6DA-BB41-47ED-95B2-8C9574007ED4}" srcOrd="3" destOrd="0" presId="urn:microsoft.com/office/officeart/2005/8/layout/default"/>
    <dgm:cxn modelId="{67B4F39C-07F1-4A4C-A61B-A34FEFE35CA4}" type="presParOf" srcId="{63CE9708-E0D1-4076-80D0-377057F38193}" destId="{DDD3B3D4-1D46-473C-B45A-ACB97076C7DE}" srcOrd="4" destOrd="0" presId="urn:microsoft.com/office/officeart/2005/8/layout/default"/>
    <dgm:cxn modelId="{F16D3E0D-E2C8-4178-A447-D00CE934540A}" type="presParOf" srcId="{63CE9708-E0D1-4076-80D0-377057F38193}" destId="{93E58E62-7012-4D10-947C-D871CA85E878}" srcOrd="5" destOrd="0" presId="urn:microsoft.com/office/officeart/2005/8/layout/default"/>
    <dgm:cxn modelId="{D4FECEAB-0EF5-41CE-B96B-69C4826C7CAD}" type="presParOf" srcId="{63CE9708-E0D1-4076-80D0-377057F38193}" destId="{E0139009-CB5D-442C-93E2-4EE35E32B79C}" srcOrd="6" destOrd="0" presId="urn:microsoft.com/office/officeart/2005/8/layout/default"/>
    <dgm:cxn modelId="{85C89B22-B2B2-440D-9639-C909AB9A6675}" type="presParOf" srcId="{63CE9708-E0D1-4076-80D0-377057F38193}" destId="{94BFAB24-33F6-4DA2-9F62-737847C18A76}" srcOrd="7" destOrd="0" presId="urn:microsoft.com/office/officeart/2005/8/layout/default"/>
    <dgm:cxn modelId="{381AD83E-D579-4996-841A-1E8DBC6DB720}" type="presParOf" srcId="{63CE9708-E0D1-4076-80D0-377057F38193}" destId="{9214640F-3E82-41A8-AF0E-7453AB43F720}" srcOrd="8" destOrd="0" presId="urn:microsoft.com/office/officeart/2005/8/layout/default"/>
    <dgm:cxn modelId="{395EBA9F-E8B7-493E-BDFE-B98D74E7C1CF}" type="presParOf" srcId="{63CE9708-E0D1-4076-80D0-377057F38193}" destId="{4409BF49-B73D-447C-99A7-DA2434565DA5}" srcOrd="9" destOrd="0" presId="urn:microsoft.com/office/officeart/2005/8/layout/default"/>
    <dgm:cxn modelId="{327E570F-75CA-49D8-9EB2-FE4944BE16E3}" type="presParOf" srcId="{63CE9708-E0D1-4076-80D0-377057F38193}" destId="{5FA100F7-2259-4F61-B05B-23F46946A688}" srcOrd="10" destOrd="0" presId="urn:microsoft.com/office/officeart/2005/8/layout/default"/>
    <dgm:cxn modelId="{997672BA-857A-46C6-BDC2-B18ECDDA3B3A}" type="presParOf" srcId="{63CE9708-E0D1-4076-80D0-377057F38193}" destId="{BF225CEC-D909-41C8-8BCB-24447C8E1A8C}" srcOrd="11" destOrd="0" presId="urn:microsoft.com/office/officeart/2005/8/layout/default"/>
    <dgm:cxn modelId="{77EE011C-7B4C-4762-8BFA-C520C821AB04}" type="presParOf" srcId="{63CE9708-E0D1-4076-80D0-377057F38193}" destId="{45957A60-1FA3-4715-AE90-4B6BE734BFD6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21D1F77-6D78-46F0-B237-C254B327CC85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CEB08EF-AC43-4C5D-B3AA-3D2F8037CDA3}">
      <dgm:prSet custT="1"/>
      <dgm:spPr/>
      <dgm:t>
        <a:bodyPr/>
        <a:lstStyle/>
        <a:p>
          <a:r>
            <a:rPr lang="hr-HR" sz="2000" dirty="0"/>
            <a:t>Praćenje rezistencije pojedinih vrsta mikroorganizama</a:t>
          </a:r>
          <a:endParaRPr lang="en-US" sz="2000" dirty="0"/>
        </a:p>
      </dgm:t>
    </dgm:pt>
    <dgm:pt modelId="{3FE3D08E-C886-48BB-B253-D1185A811DEA}" type="parTrans" cxnId="{0333D6E7-1796-4E9E-8D8A-9199023BF84A}">
      <dgm:prSet/>
      <dgm:spPr/>
      <dgm:t>
        <a:bodyPr/>
        <a:lstStyle/>
        <a:p>
          <a:endParaRPr lang="en-US"/>
        </a:p>
      </dgm:t>
    </dgm:pt>
    <dgm:pt modelId="{B6A5F4EA-F1DD-4F80-B8CA-CAFA79BC5387}" type="sibTrans" cxnId="{0333D6E7-1796-4E9E-8D8A-9199023BF84A}">
      <dgm:prSet/>
      <dgm:spPr/>
      <dgm:t>
        <a:bodyPr/>
        <a:lstStyle/>
        <a:p>
          <a:endParaRPr lang="en-US"/>
        </a:p>
      </dgm:t>
    </dgm:pt>
    <dgm:pt modelId="{8B64AE62-0B6E-43E5-A071-D449549A0314}">
      <dgm:prSet custT="1"/>
      <dgm:spPr/>
      <dgm:t>
        <a:bodyPr/>
        <a:lstStyle/>
        <a:p>
          <a:r>
            <a:rPr lang="hr-HR" sz="2000" dirty="0"/>
            <a:t>Praćenje potrošnje antibiotika te formiranje liste rezervnih antibiotika</a:t>
          </a:r>
        </a:p>
        <a:p>
          <a:endParaRPr lang="en-US" sz="2000" dirty="0"/>
        </a:p>
      </dgm:t>
    </dgm:pt>
    <dgm:pt modelId="{9131FD4F-73DD-4836-9E2A-BA0AFA7FA9C8}" type="parTrans" cxnId="{8BC5A87B-6858-458C-AC0C-2DF850A59E11}">
      <dgm:prSet/>
      <dgm:spPr/>
      <dgm:t>
        <a:bodyPr/>
        <a:lstStyle/>
        <a:p>
          <a:endParaRPr lang="en-US"/>
        </a:p>
      </dgm:t>
    </dgm:pt>
    <dgm:pt modelId="{38E74BB5-6AEC-43D4-8DB6-7476714EE6E9}" type="sibTrans" cxnId="{8BC5A87B-6858-458C-AC0C-2DF850A59E11}">
      <dgm:prSet/>
      <dgm:spPr/>
      <dgm:t>
        <a:bodyPr/>
        <a:lstStyle/>
        <a:p>
          <a:endParaRPr lang="en-US"/>
        </a:p>
      </dgm:t>
    </dgm:pt>
    <dgm:pt modelId="{F29211DC-15EC-444A-A1CB-A385BCD78BE6}">
      <dgm:prSet custT="1"/>
      <dgm:spPr/>
      <dgm:t>
        <a:bodyPr/>
        <a:lstStyle/>
        <a:p>
          <a:r>
            <a:rPr lang="hr-HR" sz="2000" dirty="0"/>
            <a:t>Provođenje preventivnih i specifičnih mjera te mikrobiološka kontrola</a:t>
          </a:r>
        </a:p>
        <a:p>
          <a:endParaRPr lang="en-US" sz="2000" dirty="0"/>
        </a:p>
      </dgm:t>
    </dgm:pt>
    <dgm:pt modelId="{9B0934CB-5600-4AB1-940A-62CE02AB09FA}" type="parTrans" cxnId="{6AD78993-AA3F-491C-9AF6-0E873E04D8A0}">
      <dgm:prSet/>
      <dgm:spPr/>
      <dgm:t>
        <a:bodyPr/>
        <a:lstStyle/>
        <a:p>
          <a:endParaRPr lang="en-US"/>
        </a:p>
      </dgm:t>
    </dgm:pt>
    <dgm:pt modelId="{7DC18813-3BA3-441A-8950-CF3D840E0339}" type="sibTrans" cxnId="{6AD78993-AA3F-491C-9AF6-0E873E04D8A0}">
      <dgm:prSet/>
      <dgm:spPr/>
      <dgm:t>
        <a:bodyPr/>
        <a:lstStyle/>
        <a:p>
          <a:endParaRPr lang="en-US"/>
        </a:p>
      </dgm:t>
    </dgm:pt>
    <dgm:pt modelId="{132EF4CE-7E77-4DB7-9D8E-1E6A2CFEABA2}">
      <dgm:prSet custT="1"/>
      <dgm:spPr/>
      <dgm:t>
        <a:bodyPr/>
        <a:lstStyle/>
        <a:p>
          <a:r>
            <a:rPr lang="hr-HR" sz="2000" dirty="0"/>
            <a:t>Osiguranje </a:t>
          </a:r>
          <a:r>
            <a:rPr lang="hr-HR" sz="2000" dirty="0" err="1"/>
            <a:t>higijenskotehničke</a:t>
          </a:r>
          <a:r>
            <a:rPr lang="hr-HR" sz="2000" dirty="0"/>
            <a:t> ispravnosti objekta, opreme i instalacija</a:t>
          </a:r>
          <a:endParaRPr lang="en-US" sz="2000" dirty="0"/>
        </a:p>
      </dgm:t>
    </dgm:pt>
    <dgm:pt modelId="{10AF2263-E0FE-49F2-9A83-B33DB476278E}" type="parTrans" cxnId="{EDE7BD57-07E9-4B2D-9892-7A66F27EF243}">
      <dgm:prSet/>
      <dgm:spPr/>
      <dgm:t>
        <a:bodyPr/>
        <a:lstStyle/>
        <a:p>
          <a:endParaRPr lang="en-US"/>
        </a:p>
      </dgm:t>
    </dgm:pt>
    <dgm:pt modelId="{678C73CE-BB67-49AE-B8B7-92D0DC9B60BD}" type="sibTrans" cxnId="{EDE7BD57-07E9-4B2D-9892-7A66F27EF243}">
      <dgm:prSet/>
      <dgm:spPr/>
      <dgm:t>
        <a:bodyPr/>
        <a:lstStyle/>
        <a:p>
          <a:endParaRPr lang="en-US"/>
        </a:p>
      </dgm:t>
    </dgm:pt>
    <dgm:pt modelId="{FF94A216-25BA-4E6B-AACC-4B30F9641DB8}">
      <dgm:prSet custT="1"/>
      <dgm:spPr/>
      <dgm:t>
        <a:bodyPr/>
        <a:lstStyle/>
        <a:p>
          <a:r>
            <a:rPr lang="hr-HR" sz="2000" dirty="0"/>
            <a:t>Zbrinjavanje zdravstvenih i nezdravstvenih radnika koji su profesionalno izloženi potencijalno infektivnom materijalu.</a:t>
          </a:r>
          <a:endParaRPr lang="en-US" sz="2000" dirty="0"/>
        </a:p>
      </dgm:t>
    </dgm:pt>
    <dgm:pt modelId="{4EAE97B1-3099-4760-8A77-98CA2BE701EC}" type="parTrans" cxnId="{DC46A5DC-06AE-4BD2-8312-3F9BCF1566B4}">
      <dgm:prSet/>
      <dgm:spPr/>
      <dgm:t>
        <a:bodyPr/>
        <a:lstStyle/>
        <a:p>
          <a:endParaRPr lang="hr-HR"/>
        </a:p>
      </dgm:t>
    </dgm:pt>
    <dgm:pt modelId="{8AB6F28C-4AC8-4A24-83E1-2A4722B757CE}" type="sibTrans" cxnId="{DC46A5DC-06AE-4BD2-8312-3F9BCF1566B4}">
      <dgm:prSet/>
      <dgm:spPr/>
      <dgm:t>
        <a:bodyPr/>
        <a:lstStyle/>
        <a:p>
          <a:endParaRPr lang="hr-HR"/>
        </a:p>
      </dgm:t>
    </dgm:pt>
    <dgm:pt modelId="{2743287F-A7D9-475D-B849-1AD0DD6B1B56}">
      <dgm:prSet custT="1"/>
      <dgm:spPr/>
      <dgm:t>
        <a:bodyPr/>
        <a:lstStyle/>
        <a:p>
          <a:r>
            <a:rPr lang="hr-HR" sz="2000"/>
            <a:t>Praćenje infekcija</a:t>
          </a:r>
        </a:p>
      </dgm:t>
    </dgm:pt>
    <dgm:pt modelId="{85E91A0B-80A7-4F4B-964E-74D215FF8924}" type="sibTrans" cxnId="{2DA4B04E-2A6A-46FC-9312-BA6AF4F45FDA}">
      <dgm:prSet/>
      <dgm:spPr/>
      <dgm:t>
        <a:bodyPr/>
        <a:lstStyle/>
        <a:p>
          <a:endParaRPr lang="hr-HR"/>
        </a:p>
      </dgm:t>
    </dgm:pt>
    <dgm:pt modelId="{F903F257-12A0-411A-B91F-2C5F143BD7F6}" type="parTrans" cxnId="{2DA4B04E-2A6A-46FC-9312-BA6AF4F45FDA}">
      <dgm:prSet/>
      <dgm:spPr/>
      <dgm:t>
        <a:bodyPr/>
        <a:lstStyle/>
        <a:p>
          <a:endParaRPr lang="hr-HR"/>
        </a:p>
      </dgm:t>
    </dgm:pt>
    <dgm:pt modelId="{63CE9708-E0D1-4076-80D0-377057F38193}" type="pres">
      <dgm:prSet presAssocID="{F21D1F77-6D78-46F0-B237-C254B327CC85}" presName="diagram" presStyleCnt="0">
        <dgm:presLayoutVars>
          <dgm:dir/>
          <dgm:resizeHandles val="exact"/>
        </dgm:presLayoutVars>
      </dgm:prSet>
      <dgm:spPr/>
    </dgm:pt>
    <dgm:pt modelId="{10241F3E-851C-403C-AFEB-295D5AF4CF69}" type="pres">
      <dgm:prSet presAssocID="{7CEB08EF-AC43-4C5D-B3AA-3D2F8037CDA3}" presName="node" presStyleLbl="node1" presStyleIdx="0" presStyleCnt="6">
        <dgm:presLayoutVars>
          <dgm:bulletEnabled val="1"/>
        </dgm:presLayoutVars>
      </dgm:prSet>
      <dgm:spPr/>
    </dgm:pt>
    <dgm:pt modelId="{FDE0E323-3E2F-4DEC-A012-D2A3D59A108A}" type="pres">
      <dgm:prSet presAssocID="{B6A5F4EA-F1DD-4F80-B8CA-CAFA79BC5387}" presName="sibTrans" presStyleCnt="0"/>
      <dgm:spPr/>
    </dgm:pt>
    <dgm:pt modelId="{51D502CD-36C2-4BC1-BC1C-D391AB6D0EDB}" type="pres">
      <dgm:prSet presAssocID="{8B64AE62-0B6E-43E5-A071-D449549A0314}" presName="node" presStyleLbl="node1" presStyleIdx="1" presStyleCnt="6">
        <dgm:presLayoutVars>
          <dgm:bulletEnabled val="1"/>
        </dgm:presLayoutVars>
      </dgm:prSet>
      <dgm:spPr/>
    </dgm:pt>
    <dgm:pt modelId="{54E0C6DA-BB41-47ED-95B2-8C9574007ED4}" type="pres">
      <dgm:prSet presAssocID="{38E74BB5-6AEC-43D4-8DB6-7476714EE6E9}" presName="sibTrans" presStyleCnt="0"/>
      <dgm:spPr/>
    </dgm:pt>
    <dgm:pt modelId="{DDD3B3D4-1D46-473C-B45A-ACB97076C7DE}" type="pres">
      <dgm:prSet presAssocID="{F29211DC-15EC-444A-A1CB-A385BCD78BE6}" presName="node" presStyleLbl="node1" presStyleIdx="2" presStyleCnt="6">
        <dgm:presLayoutVars>
          <dgm:bulletEnabled val="1"/>
        </dgm:presLayoutVars>
      </dgm:prSet>
      <dgm:spPr/>
    </dgm:pt>
    <dgm:pt modelId="{93E58E62-7012-4D10-947C-D871CA85E878}" type="pres">
      <dgm:prSet presAssocID="{7DC18813-3BA3-441A-8950-CF3D840E0339}" presName="sibTrans" presStyleCnt="0"/>
      <dgm:spPr/>
    </dgm:pt>
    <dgm:pt modelId="{E0139009-CB5D-442C-93E2-4EE35E32B79C}" type="pres">
      <dgm:prSet presAssocID="{132EF4CE-7E77-4DB7-9D8E-1E6A2CFEABA2}" presName="node" presStyleLbl="node1" presStyleIdx="3" presStyleCnt="6">
        <dgm:presLayoutVars>
          <dgm:bulletEnabled val="1"/>
        </dgm:presLayoutVars>
      </dgm:prSet>
      <dgm:spPr/>
    </dgm:pt>
    <dgm:pt modelId="{94BFAB24-33F6-4DA2-9F62-737847C18A76}" type="pres">
      <dgm:prSet presAssocID="{678C73CE-BB67-49AE-B8B7-92D0DC9B60BD}" presName="sibTrans" presStyleCnt="0"/>
      <dgm:spPr/>
    </dgm:pt>
    <dgm:pt modelId="{7DC64396-0497-48B3-984C-65AA71AE04D0}" type="pres">
      <dgm:prSet presAssocID="{FF94A216-25BA-4E6B-AACC-4B30F9641DB8}" presName="node" presStyleLbl="node1" presStyleIdx="4" presStyleCnt="6" custScaleX="98171" custScaleY="97410" custLinFactNeighborX="3560" custLinFactNeighborY="-1484">
        <dgm:presLayoutVars>
          <dgm:bulletEnabled val="1"/>
        </dgm:presLayoutVars>
      </dgm:prSet>
      <dgm:spPr/>
    </dgm:pt>
    <dgm:pt modelId="{9F0286F4-1513-4ADA-8780-4E9917CCA65C}" type="pres">
      <dgm:prSet presAssocID="{8AB6F28C-4AC8-4A24-83E1-2A4722B757CE}" presName="sibTrans" presStyleCnt="0"/>
      <dgm:spPr/>
    </dgm:pt>
    <dgm:pt modelId="{E60CC0E4-79B6-45CC-868B-C5FE53410EF1}" type="pres">
      <dgm:prSet presAssocID="{2743287F-A7D9-475D-B849-1AD0DD6B1B56}" presName="node" presStyleLbl="node1" presStyleIdx="5" presStyleCnt="6">
        <dgm:presLayoutVars>
          <dgm:bulletEnabled val="1"/>
        </dgm:presLayoutVars>
      </dgm:prSet>
      <dgm:spPr/>
    </dgm:pt>
  </dgm:ptLst>
  <dgm:cxnLst>
    <dgm:cxn modelId="{2DA4B04E-2A6A-46FC-9312-BA6AF4F45FDA}" srcId="{F21D1F77-6D78-46F0-B237-C254B327CC85}" destId="{2743287F-A7D9-475D-B849-1AD0DD6B1B56}" srcOrd="5" destOrd="0" parTransId="{F903F257-12A0-411A-B91F-2C5F143BD7F6}" sibTransId="{85E91A0B-80A7-4F4B-964E-74D215FF8924}"/>
    <dgm:cxn modelId="{52E33252-12AE-4B7E-82F9-387295BADD37}" type="presOf" srcId="{2743287F-A7D9-475D-B849-1AD0DD6B1B56}" destId="{E60CC0E4-79B6-45CC-868B-C5FE53410EF1}" srcOrd="0" destOrd="0" presId="urn:microsoft.com/office/officeart/2005/8/layout/default"/>
    <dgm:cxn modelId="{99BDC053-9121-4628-B8DE-9DB6C389B023}" type="presOf" srcId="{132EF4CE-7E77-4DB7-9D8E-1E6A2CFEABA2}" destId="{E0139009-CB5D-442C-93E2-4EE35E32B79C}" srcOrd="0" destOrd="0" presId="urn:microsoft.com/office/officeart/2005/8/layout/default"/>
    <dgm:cxn modelId="{109A8A57-520D-47E0-8B0A-FB55F955B692}" type="presOf" srcId="{8B64AE62-0B6E-43E5-A071-D449549A0314}" destId="{51D502CD-36C2-4BC1-BC1C-D391AB6D0EDB}" srcOrd="0" destOrd="0" presId="urn:microsoft.com/office/officeart/2005/8/layout/default"/>
    <dgm:cxn modelId="{EDE7BD57-07E9-4B2D-9892-7A66F27EF243}" srcId="{F21D1F77-6D78-46F0-B237-C254B327CC85}" destId="{132EF4CE-7E77-4DB7-9D8E-1E6A2CFEABA2}" srcOrd="3" destOrd="0" parTransId="{10AF2263-E0FE-49F2-9A83-B33DB476278E}" sibTransId="{678C73CE-BB67-49AE-B8B7-92D0DC9B60BD}"/>
    <dgm:cxn modelId="{8BC5A87B-6858-458C-AC0C-2DF850A59E11}" srcId="{F21D1F77-6D78-46F0-B237-C254B327CC85}" destId="{8B64AE62-0B6E-43E5-A071-D449549A0314}" srcOrd="1" destOrd="0" parTransId="{9131FD4F-73DD-4836-9E2A-BA0AFA7FA9C8}" sibTransId="{38E74BB5-6AEC-43D4-8DB6-7476714EE6E9}"/>
    <dgm:cxn modelId="{C95ADD80-5E10-45EC-8D13-4FDE86C1C61C}" type="presOf" srcId="{FF94A216-25BA-4E6B-AACC-4B30F9641DB8}" destId="{7DC64396-0497-48B3-984C-65AA71AE04D0}" srcOrd="0" destOrd="0" presId="urn:microsoft.com/office/officeart/2005/8/layout/default"/>
    <dgm:cxn modelId="{6AD78993-AA3F-491C-9AF6-0E873E04D8A0}" srcId="{F21D1F77-6D78-46F0-B237-C254B327CC85}" destId="{F29211DC-15EC-444A-A1CB-A385BCD78BE6}" srcOrd="2" destOrd="0" parTransId="{9B0934CB-5600-4AB1-940A-62CE02AB09FA}" sibTransId="{7DC18813-3BA3-441A-8950-CF3D840E0339}"/>
    <dgm:cxn modelId="{C51968C7-055B-4356-9DBE-0F78B83EB6AC}" type="presOf" srcId="{F29211DC-15EC-444A-A1CB-A385BCD78BE6}" destId="{DDD3B3D4-1D46-473C-B45A-ACB97076C7DE}" srcOrd="0" destOrd="0" presId="urn:microsoft.com/office/officeart/2005/8/layout/default"/>
    <dgm:cxn modelId="{DA487DD1-5D79-48DF-9439-17BD4FBA1BF9}" type="presOf" srcId="{7CEB08EF-AC43-4C5D-B3AA-3D2F8037CDA3}" destId="{10241F3E-851C-403C-AFEB-295D5AF4CF69}" srcOrd="0" destOrd="0" presId="urn:microsoft.com/office/officeart/2005/8/layout/default"/>
    <dgm:cxn modelId="{2B18C3D6-BD93-43C6-A7FA-B31837E583AD}" type="presOf" srcId="{F21D1F77-6D78-46F0-B237-C254B327CC85}" destId="{63CE9708-E0D1-4076-80D0-377057F38193}" srcOrd="0" destOrd="0" presId="urn:microsoft.com/office/officeart/2005/8/layout/default"/>
    <dgm:cxn modelId="{DC46A5DC-06AE-4BD2-8312-3F9BCF1566B4}" srcId="{F21D1F77-6D78-46F0-B237-C254B327CC85}" destId="{FF94A216-25BA-4E6B-AACC-4B30F9641DB8}" srcOrd="4" destOrd="0" parTransId="{4EAE97B1-3099-4760-8A77-98CA2BE701EC}" sibTransId="{8AB6F28C-4AC8-4A24-83E1-2A4722B757CE}"/>
    <dgm:cxn modelId="{0333D6E7-1796-4E9E-8D8A-9199023BF84A}" srcId="{F21D1F77-6D78-46F0-B237-C254B327CC85}" destId="{7CEB08EF-AC43-4C5D-B3AA-3D2F8037CDA3}" srcOrd="0" destOrd="0" parTransId="{3FE3D08E-C886-48BB-B253-D1185A811DEA}" sibTransId="{B6A5F4EA-F1DD-4F80-B8CA-CAFA79BC5387}"/>
    <dgm:cxn modelId="{D7576680-AD7F-40CE-B480-670C5464C49D}" type="presParOf" srcId="{63CE9708-E0D1-4076-80D0-377057F38193}" destId="{10241F3E-851C-403C-AFEB-295D5AF4CF69}" srcOrd="0" destOrd="0" presId="urn:microsoft.com/office/officeart/2005/8/layout/default"/>
    <dgm:cxn modelId="{FA8FA5BD-D165-477F-916C-E9F8FE0B4726}" type="presParOf" srcId="{63CE9708-E0D1-4076-80D0-377057F38193}" destId="{FDE0E323-3E2F-4DEC-A012-D2A3D59A108A}" srcOrd="1" destOrd="0" presId="urn:microsoft.com/office/officeart/2005/8/layout/default"/>
    <dgm:cxn modelId="{0C04AD4D-61D8-441C-9F31-B2FCB20A002E}" type="presParOf" srcId="{63CE9708-E0D1-4076-80D0-377057F38193}" destId="{51D502CD-36C2-4BC1-BC1C-D391AB6D0EDB}" srcOrd="2" destOrd="0" presId="urn:microsoft.com/office/officeart/2005/8/layout/default"/>
    <dgm:cxn modelId="{7D950D7D-39BA-4576-9A13-61A1F75EE68C}" type="presParOf" srcId="{63CE9708-E0D1-4076-80D0-377057F38193}" destId="{54E0C6DA-BB41-47ED-95B2-8C9574007ED4}" srcOrd="3" destOrd="0" presId="urn:microsoft.com/office/officeart/2005/8/layout/default"/>
    <dgm:cxn modelId="{67B4F39C-07F1-4A4C-A61B-A34FEFE35CA4}" type="presParOf" srcId="{63CE9708-E0D1-4076-80D0-377057F38193}" destId="{DDD3B3D4-1D46-473C-B45A-ACB97076C7DE}" srcOrd="4" destOrd="0" presId="urn:microsoft.com/office/officeart/2005/8/layout/default"/>
    <dgm:cxn modelId="{F16D3E0D-E2C8-4178-A447-D00CE934540A}" type="presParOf" srcId="{63CE9708-E0D1-4076-80D0-377057F38193}" destId="{93E58E62-7012-4D10-947C-D871CA85E878}" srcOrd="5" destOrd="0" presId="urn:microsoft.com/office/officeart/2005/8/layout/default"/>
    <dgm:cxn modelId="{D4FECEAB-0EF5-41CE-B96B-69C4826C7CAD}" type="presParOf" srcId="{63CE9708-E0D1-4076-80D0-377057F38193}" destId="{E0139009-CB5D-442C-93E2-4EE35E32B79C}" srcOrd="6" destOrd="0" presId="urn:microsoft.com/office/officeart/2005/8/layout/default"/>
    <dgm:cxn modelId="{85C89B22-B2B2-440D-9639-C909AB9A6675}" type="presParOf" srcId="{63CE9708-E0D1-4076-80D0-377057F38193}" destId="{94BFAB24-33F6-4DA2-9F62-737847C18A76}" srcOrd="7" destOrd="0" presId="urn:microsoft.com/office/officeart/2005/8/layout/default"/>
    <dgm:cxn modelId="{592568D0-56FE-4E49-984C-6EC6CA17652A}" type="presParOf" srcId="{63CE9708-E0D1-4076-80D0-377057F38193}" destId="{7DC64396-0497-48B3-984C-65AA71AE04D0}" srcOrd="8" destOrd="0" presId="urn:microsoft.com/office/officeart/2005/8/layout/default"/>
    <dgm:cxn modelId="{3725FF29-8F16-4387-ACC8-5D7A6EA806EE}" type="presParOf" srcId="{63CE9708-E0D1-4076-80D0-377057F38193}" destId="{9F0286F4-1513-4ADA-8780-4E9917CCA65C}" srcOrd="9" destOrd="0" presId="urn:microsoft.com/office/officeart/2005/8/layout/default"/>
    <dgm:cxn modelId="{7DD24A5B-5942-4ABD-947C-C4C53A754351}" type="presParOf" srcId="{63CE9708-E0D1-4076-80D0-377057F38193}" destId="{E60CC0E4-79B6-45CC-868B-C5FE53410EF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40DFF62-46AF-4796-AADC-67CE69E7EA26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</dgm:pt>
    <dgm:pt modelId="{F6371960-3627-4FD7-BF72-C11A48E5ED21}">
      <dgm:prSet/>
      <dgm:spPr/>
      <dgm:t>
        <a:bodyPr/>
        <a:lstStyle/>
        <a:p>
          <a:r>
            <a:rPr lang="hr-HR" dirty="0"/>
            <a:t>Povjerenstvo za bolničke infekcije Ministarstva zdravstva</a:t>
          </a:r>
        </a:p>
      </dgm:t>
    </dgm:pt>
    <dgm:pt modelId="{249EFBB0-878B-47EC-8B3C-0EA10145F90A}" type="parTrans" cxnId="{96D5A863-58DD-47E4-B9D5-5187EB3E24CA}">
      <dgm:prSet/>
      <dgm:spPr/>
      <dgm:t>
        <a:bodyPr/>
        <a:lstStyle/>
        <a:p>
          <a:endParaRPr lang="hr-HR"/>
        </a:p>
      </dgm:t>
    </dgm:pt>
    <dgm:pt modelId="{A8C6CE4E-A62A-41D4-870B-725865FC3B9A}" type="sibTrans" cxnId="{96D5A863-58DD-47E4-B9D5-5187EB3E24CA}">
      <dgm:prSet/>
      <dgm:spPr/>
      <dgm:t>
        <a:bodyPr/>
        <a:lstStyle/>
        <a:p>
          <a:endParaRPr lang="hr-HR"/>
        </a:p>
      </dgm:t>
    </dgm:pt>
    <dgm:pt modelId="{7EE07F8B-BCAE-46CF-B95B-9C77818BC78F}">
      <dgm:prSet/>
      <dgm:spPr/>
      <dgm:t>
        <a:bodyPr/>
        <a:lstStyle/>
        <a:p>
          <a:r>
            <a:rPr lang="hr-HR" dirty="0"/>
            <a:t>Bolničko povjerenstvo za sprječavanje i suzbijanje infekcija </a:t>
          </a:r>
        </a:p>
      </dgm:t>
    </dgm:pt>
    <dgm:pt modelId="{9BEFC2E9-6366-413B-A1B7-447FC61B688E}" type="parTrans" cxnId="{365CBA4B-2019-4352-B19B-7822F7168E70}">
      <dgm:prSet/>
      <dgm:spPr/>
      <dgm:t>
        <a:bodyPr/>
        <a:lstStyle/>
        <a:p>
          <a:endParaRPr lang="hr-HR"/>
        </a:p>
      </dgm:t>
    </dgm:pt>
    <dgm:pt modelId="{8582F5D6-7181-485F-8741-A22097F63AB1}" type="sibTrans" cxnId="{365CBA4B-2019-4352-B19B-7822F7168E70}">
      <dgm:prSet/>
      <dgm:spPr/>
      <dgm:t>
        <a:bodyPr/>
        <a:lstStyle/>
        <a:p>
          <a:endParaRPr lang="hr-HR"/>
        </a:p>
      </dgm:t>
    </dgm:pt>
    <dgm:pt modelId="{3BB2ED8E-FB5C-4E3C-8BC1-C5BCDE5FD3CC}" type="pres">
      <dgm:prSet presAssocID="{D40DFF62-46AF-4796-AADC-67CE69E7EA26}" presName="Name0" presStyleCnt="0">
        <dgm:presLayoutVars>
          <dgm:dir/>
          <dgm:animLvl val="lvl"/>
          <dgm:resizeHandles val="exact"/>
        </dgm:presLayoutVars>
      </dgm:prSet>
      <dgm:spPr/>
    </dgm:pt>
    <dgm:pt modelId="{92DCF963-8591-4BF9-BBEC-56E27A658093}" type="pres">
      <dgm:prSet presAssocID="{F6371960-3627-4FD7-BF72-C11A48E5ED21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6780F05E-E233-46EB-9145-24B667B6674E}" type="pres">
      <dgm:prSet presAssocID="{A8C6CE4E-A62A-41D4-870B-725865FC3B9A}" presName="parTxOnlySpace" presStyleCnt="0"/>
      <dgm:spPr/>
    </dgm:pt>
    <dgm:pt modelId="{21E620BB-0A49-4001-9E4C-079C78E1B988}" type="pres">
      <dgm:prSet presAssocID="{7EE07F8B-BCAE-46CF-B95B-9C77818BC78F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89013339-ABD8-492F-A432-69835BA1BADB}" type="presOf" srcId="{7EE07F8B-BCAE-46CF-B95B-9C77818BC78F}" destId="{21E620BB-0A49-4001-9E4C-079C78E1B988}" srcOrd="0" destOrd="0" presId="urn:microsoft.com/office/officeart/2005/8/layout/chevron1"/>
    <dgm:cxn modelId="{96D5A863-58DD-47E4-B9D5-5187EB3E24CA}" srcId="{D40DFF62-46AF-4796-AADC-67CE69E7EA26}" destId="{F6371960-3627-4FD7-BF72-C11A48E5ED21}" srcOrd="0" destOrd="0" parTransId="{249EFBB0-878B-47EC-8B3C-0EA10145F90A}" sibTransId="{A8C6CE4E-A62A-41D4-870B-725865FC3B9A}"/>
    <dgm:cxn modelId="{365CBA4B-2019-4352-B19B-7822F7168E70}" srcId="{D40DFF62-46AF-4796-AADC-67CE69E7EA26}" destId="{7EE07F8B-BCAE-46CF-B95B-9C77818BC78F}" srcOrd="1" destOrd="0" parTransId="{9BEFC2E9-6366-413B-A1B7-447FC61B688E}" sibTransId="{8582F5D6-7181-485F-8741-A22097F63AB1}"/>
    <dgm:cxn modelId="{AFF3166C-50D6-4C0F-8153-7505DEC951C0}" type="presOf" srcId="{D40DFF62-46AF-4796-AADC-67CE69E7EA26}" destId="{3BB2ED8E-FB5C-4E3C-8BC1-C5BCDE5FD3CC}" srcOrd="0" destOrd="0" presId="urn:microsoft.com/office/officeart/2005/8/layout/chevron1"/>
    <dgm:cxn modelId="{3DFCDDE4-5462-4EE1-914A-11FCB6209FE4}" type="presOf" srcId="{F6371960-3627-4FD7-BF72-C11A48E5ED21}" destId="{92DCF963-8591-4BF9-BBEC-56E27A658093}" srcOrd="0" destOrd="0" presId="urn:microsoft.com/office/officeart/2005/8/layout/chevron1"/>
    <dgm:cxn modelId="{2061153D-699F-411B-B256-0A122276B558}" type="presParOf" srcId="{3BB2ED8E-FB5C-4E3C-8BC1-C5BCDE5FD3CC}" destId="{92DCF963-8591-4BF9-BBEC-56E27A658093}" srcOrd="0" destOrd="0" presId="urn:microsoft.com/office/officeart/2005/8/layout/chevron1"/>
    <dgm:cxn modelId="{9BDCB36B-E32B-4F1D-8BDE-46A89E707A33}" type="presParOf" srcId="{3BB2ED8E-FB5C-4E3C-8BC1-C5BCDE5FD3CC}" destId="{6780F05E-E233-46EB-9145-24B667B6674E}" srcOrd="1" destOrd="0" presId="urn:microsoft.com/office/officeart/2005/8/layout/chevron1"/>
    <dgm:cxn modelId="{BFC5AEA6-A58D-4240-9392-FB2BC9000518}" type="presParOf" srcId="{3BB2ED8E-FB5C-4E3C-8BC1-C5BCDE5FD3CC}" destId="{21E620BB-0A49-4001-9E4C-079C78E1B988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1384A75-1357-428F-80F8-E08F799E331C}" type="doc">
      <dgm:prSet loTypeId="urn:microsoft.com/office/officeart/2008/layout/LinedLis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FCC08F6-2593-4F3A-B030-8B69B6C11CC4}">
      <dgm:prSet custT="1"/>
      <dgm:spPr/>
      <dgm:t>
        <a:bodyPr/>
        <a:lstStyle/>
        <a:p>
          <a:r>
            <a:rPr lang="hr-HR" sz="2400"/>
            <a:t>Staphylococcus Aureus</a:t>
          </a:r>
          <a:endParaRPr lang="en-US" sz="2400"/>
        </a:p>
      </dgm:t>
    </dgm:pt>
    <dgm:pt modelId="{98A2E490-34C9-40D9-A9D4-460C2E2A7204}" type="parTrans" cxnId="{15AC8271-7D85-4DB7-8F2F-E54F103ED69F}">
      <dgm:prSet/>
      <dgm:spPr/>
      <dgm:t>
        <a:bodyPr/>
        <a:lstStyle/>
        <a:p>
          <a:endParaRPr lang="en-US"/>
        </a:p>
      </dgm:t>
    </dgm:pt>
    <dgm:pt modelId="{68DD82E9-E65F-48C9-A1CE-1C093E476762}" type="sibTrans" cxnId="{15AC8271-7D85-4DB7-8F2F-E54F103ED69F}">
      <dgm:prSet/>
      <dgm:spPr/>
      <dgm:t>
        <a:bodyPr/>
        <a:lstStyle/>
        <a:p>
          <a:endParaRPr lang="en-US"/>
        </a:p>
      </dgm:t>
    </dgm:pt>
    <dgm:pt modelId="{8D4919D0-84C9-4130-A59D-7400A9B2AD91}">
      <dgm:prSet custT="1"/>
      <dgm:spPr/>
      <dgm:t>
        <a:bodyPr/>
        <a:lstStyle/>
        <a:p>
          <a:r>
            <a:rPr lang="hr-HR" sz="2400"/>
            <a:t>Streptococcus pyogenes</a:t>
          </a:r>
          <a:endParaRPr lang="en-US" sz="2400"/>
        </a:p>
      </dgm:t>
    </dgm:pt>
    <dgm:pt modelId="{D0B86E0F-A841-4DC0-8A50-013FE55445AB}" type="parTrans" cxnId="{B2586FEF-403E-4646-8EDB-59081C52796C}">
      <dgm:prSet/>
      <dgm:spPr/>
      <dgm:t>
        <a:bodyPr/>
        <a:lstStyle/>
        <a:p>
          <a:endParaRPr lang="en-US"/>
        </a:p>
      </dgm:t>
    </dgm:pt>
    <dgm:pt modelId="{82F01CD6-E8C3-4881-8CE7-C2EC41C39355}" type="sibTrans" cxnId="{B2586FEF-403E-4646-8EDB-59081C52796C}">
      <dgm:prSet/>
      <dgm:spPr/>
      <dgm:t>
        <a:bodyPr/>
        <a:lstStyle/>
        <a:p>
          <a:endParaRPr lang="en-US"/>
        </a:p>
      </dgm:t>
    </dgm:pt>
    <dgm:pt modelId="{69F6E432-5A8F-4A99-9651-1FF92AF14F6B}">
      <dgm:prSet custT="1"/>
      <dgm:spPr/>
      <dgm:t>
        <a:bodyPr/>
        <a:lstStyle/>
        <a:p>
          <a:r>
            <a:rPr lang="hr-HR" sz="2400"/>
            <a:t>Pseudomonas aeruginosa. </a:t>
          </a:r>
          <a:endParaRPr lang="en-US" sz="2400"/>
        </a:p>
      </dgm:t>
    </dgm:pt>
    <dgm:pt modelId="{77D88256-290B-4660-9A6C-F7C33676AB1B}" type="parTrans" cxnId="{A8FF54D6-33D7-4C60-B038-D8F7B075D472}">
      <dgm:prSet/>
      <dgm:spPr/>
      <dgm:t>
        <a:bodyPr/>
        <a:lstStyle/>
        <a:p>
          <a:endParaRPr lang="en-US"/>
        </a:p>
      </dgm:t>
    </dgm:pt>
    <dgm:pt modelId="{4034E4B8-2DC1-446C-B648-38608461088A}" type="sibTrans" cxnId="{A8FF54D6-33D7-4C60-B038-D8F7B075D472}">
      <dgm:prSet/>
      <dgm:spPr/>
      <dgm:t>
        <a:bodyPr/>
        <a:lstStyle/>
        <a:p>
          <a:endParaRPr lang="en-US"/>
        </a:p>
      </dgm:t>
    </dgm:pt>
    <dgm:pt modelId="{F408CAD8-809A-44C8-ADF6-CD8326F3D34A}">
      <dgm:prSet custT="1"/>
      <dgm:spPr/>
      <dgm:t>
        <a:bodyPr/>
        <a:lstStyle/>
        <a:p>
          <a:r>
            <a:rPr lang="hr-HR" sz="2400"/>
            <a:t>Promjena mikroflore sa starošću</a:t>
          </a:r>
          <a:endParaRPr lang="en-US" sz="2400"/>
        </a:p>
      </dgm:t>
    </dgm:pt>
    <dgm:pt modelId="{257B6A02-749B-4A24-A78D-E6FCB934BD5E}" type="parTrans" cxnId="{E5294DFB-CB65-4051-924D-F7FDB7FF8252}">
      <dgm:prSet/>
      <dgm:spPr/>
      <dgm:t>
        <a:bodyPr/>
        <a:lstStyle/>
        <a:p>
          <a:endParaRPr lang="en-US"/>
        </a:p>
      </dgm:t>
    </dgm:pt>
    <dgm:pt modelId="{1B88F4A1-33E5-4C44-826E-3E7C0D3C13F1}" type="sibTrans" cxnId="{E5294DFB-CB65-4051-924D-F7FDB7FF8252}">
      <dgm:prSet/>
      <dgm:spPr/>
      <dgm:t>
        <a:bodyPr/>
        <a:lstStyle/>
        <a:p>
          <a:endParaRPr lang="en-US"/>
        </a:p>
      </dgm:t>
    </dgm:pt>
    <dgm:pt modelId="{B7A23A09-1F54-4D89-AE09-57DE17C444FE}">
      <dgm:prSet custT="1"/>
      <dgm:spPr/>
      <dgm:t>
        <a:bodyPr/>
        <a:lstStyle/>
        <a:p>
          <a:r>
            <a:rPr lang="hr-HR" sz="2400"/>
            <a:t>Staphylococcus Aureus</a:t>
          </a:r>
          <a:endParaRPr lang="en-US" sz="2400"/>
        </a:p>
      </dgm:t>
    </dgm:pt>
    <dgm:pt modelId="{4CA2FC73-7B7D-47EF-B4F7-BDADD05DB7F3}" type="parTrans" cxnId="{EAE03936-A1AC-4CCE-9B06-066C0F636993}">
      <dgm:prSet/>
      <dgm:spPr/>
      <dgm:t>
        <a:bodyPr/>
        <a:lstStyle/>
        <a:p>
          <a:endParaRPr lang="en-US"/>
        </a:p>
      </dgm:t>
    </dgm:pt>
    <dgm:pt modelId="{11994F91-8BEA-4D90-9C4D-340245F46FA9}" type="sibTrans" cxnId="{EAE03936-A1AC-4CCE-9B06-066C0F636993}">
      <dgm:prSet/>
      <dgm:spPr/>
      <dgm:t>
        <a:bodyPr/>
        <a:lstStyle/>
        <a:p>
          <a:endParaRPr lang="en-US"/>
        </a:p>
      </dgm:t>
    </dgm:pt>
    <dgm:pt modelId="{C45E66DA-4F10-4FD9-8886-0E60CBBD0E8F}">
      <dgm:prSet custT="1"/>
      <dgm:spPr/>
      <dgm:t>
        <a:bodyPr/>
        <a:lstStyle/>
        <a:p>
          <a:r>
            <a:rPr lang="hr-HR" sz="2400"/>
            <a:t>Enterobacteriacea</a:t>
          </a:r>
          <a:endParaRPr lang="en-US" sz="2400"/>
        </a:p>
      </dgm:t>
    </dgm:pt>
    <dgm:pt modelId="{60807DCF-C2E8-4EE1-83B9-8B17378B6346}" type="parTrans" cxnId="{22F44F93-FF73-4E27-A716-23B7BC9DEFBC}">
      <dgm:prSet/>
      <dgm:spPr/>
      <dgm:t>
        <a:bodyPr/>
        <a:lstStyle/>
        <a:p>
          <a:endParaRPr lang="en-US"/>
        </a:p>
      </dgm:t>
    </dgm:pt>
    <dgm:pt modelId="{168F6206-4844-4D8E-8223-289C0E42B773}" type="sibTrans" cxnId="{22F44F93-FF73-4E27-A716-23B7BC9DEFBC}">
      <dgm:prSet/>
      <dgm:spPr/>
      <dgm:t>
        <a:bodyPr/>
        <a:lstStyle/>
        <a:p>
          <a:endParaRPr lang="en-US"/>
        </a:p>
      </dgm:t>
    </dgm:pt>
    <dgm:pt modelId="{69D40A61-2581-464C-AB5F-0B99A0F80162}">
      <dgm:prSet custT="1"/>
      <dgm:spPr/>
      <dgm:t>
        <a:bodyPr/>
        <a:lstStyle/>
        <a:p>
          <a:r>
            <a:rPr lang="hr-HR" sz="2400"/>
            <a:t>Acinetobacter Spp</a:t>
          </a:r>
          <a:endParaRPr lang="en-US" sz="2400"/>
        </a:p>
      </dgm:t>
    </dgm:pt>
    <dgm:pt modelId="{0D4D80B6-18C6-4169-9A1F-92D988D96859}" type="parTrans" cxnId="{7C9298E2-DDFA-41AA-9E0F-9950B679E92C}">
      <dgm:prSet/>
      <dgm:spPr/>
      <dgm:t>
        <a:bodyPr/>
        <a:lstStyle/>
        <a:p>
          <a:endParaRPr lang="en-US"/>
        </a:p>
      </dgm:t>
    </dgm:pt>
    <dgm:pt modelId="{1D4854BD-F3CF-411D-8B93-2B518F6D17DE}" type="sibTrans" cxnId="{7C9298E2-DDFA-41AA-9E0F-9950B679E92C}">
      <dgm:prSet/>
      <dgm:spPr/>
      <dgm:t>
        <a:bodyPr/>
        <a:lstStyle/>
        <a:p>
          <a:endParaRPr lang="en-US"/>
        </a:p>
      </dgm:t>
    </dgm:pt>
    <dgm:pt modelId="{36D7A9FD-2D2D-4AC5-9DA4-646596D6BFCA}">
      <dgm:prSet custT="1"/>
      <dgm:spPr/>
      <dgm:t>
        <a:bodyPr/>
        <a:lstStyle/>
        <a:p>
          <a:r>
            <a:rPr lang="hr-HR" sz="2400"/>
            <a:t>Gljive</a:t>
          </a:r>
          <a:endParaRPr lang="en-US" sz="2400"/>
        </a:p>
      </dgm:t>
    </dgm:pt>
    <dgm:pt modelId="{178475C6-B3FA-4E52-A5C6-B8E6E00658BA}" type="parTrans" cxnId="{0B7F4853-774A-4B4E-A0E6-8A399FDB8A0D}">
      <dgm:prSet/>
      <dgm:spPr/>
      <dgm:t>
        <a:bodyPr/>
        <a:lstStyle/>
        <a:p>
          <a:endParaRPr lang="en-US"/>
        </a:p>
      </dgm:t>
    </dgm:pt>
    <dgm:pt modelId="{1CF0E2AE-4740-45BF-9772-38B1B356D0E0}" type="sibTrans" cxnId="{0B7F4853-774A-4B4E-A0E6-8A399FDB8A0D}">
      <dgm:prSet/>
      <dgm:spPr/>
      <dgm:t>
        <a:bodyPr/>
        <a:lstStyle/>
        <a:p>
          <a:endParaRPr lang="en-US"/>
        </a:p>
      </dgm:t>
    </dgm:pt>
    <dgm:pt modelId="{5729DC95-204C-4498-9B2E-0409483C02EF}">
      <dgm:prSet custT="1"/>
      <dgm:spPr/>
      <dgm:t>
        <a:bodyPr/>
        <a:lstStyle/>
        <a:p>
          <a:r>
            <a:rPr lang="hr-HR" sz="2400"/>
            <a:t>Miješana mikroflora</a:t>
          </a:r>
          <a:endParaRPr lang="en-US" sz="2400"/>
        </a:p>
      </dgm:t>
    </dgm:pt>
    <dgm:pt modelId="{F6F34453-4A87-4DF4-94C8-B1C4954CA7FA}" type="parTrans" cxnId="{31AE307E-E1FB-472B-9EAC-33D5BDF3E417}">
      <dgm:prSet/>
      <dgm:spPr/>
      <dgm:t>
        <a:bodyPr/>
        <a:lstStyle/>
        <a:p>
          <a:endParaRPr lang="en-US"/>
        </a:p>
      </dgm:t>
    </dgm:pt>
    <dgm:pt modelId="{876D5DC3-EFC4-4E83-97ED-C095F2E2E73B}" type="sibTrans" cxnId="{31AE307E-E1FB-472B-9EAC-33D5BDF3E417}">
      <dgm:prSet/>
      <dgm:spPr/>
      <dgm:t>
        <a:bodyPr/>
        <a:lstStyle/>
        <a:p>
          <a:endParaRPr lang="en-US"/>
        </a:p>
      </dgm:t>
    </dgm:pt>
    <dgm:pt modelId="{097AB830-86A2-4B24-B9F2-9513804CDA51}" type="pres">
      <dgm:prSet presAssocID="{81384A75-1357-428F-80F8-E08F799E331C}" presName="vert0" presStyleCnt="0">
        <dgm:presLayoutVars>
          <dgm:dir/>
          <dgm:animOne val="branch"/>
          <dgm:animLvl val="lvl"/>
        </dgm:presLayoutVars>
      </dgm:prSet>
      <dgm:spPr/>
    </dgm:pt>
    <dgm:pt modelId="{8DC9BA5C-5A42-4CAA-AF2B-670BC6F217E9}" type="pres">
      <dgm:prSet presAssocID="{DFCC08F6-2593-4F3A-B030-8B69B6C11CC4}" presName="thickLine" presStyleLbl="alignNode1" presStyleIdx="0" presStyleCnt="9"/>
      <dgm:spPr/>
    </dgm:pt>
    <dgm:pt modelId="{14DC6EAD-61BA-4728-B55A-4B3EFFE8BACC}" type="pres">
      <dgm:prSet presAssocID="{DFCC08F6-2593-4F3A-B030-8B69B6C11CC4}" presName="horz1" presStyleCnt="0"/>
      <dgm:spPr/>
    </dgm:pt>
    <dgm:pt modelId="{D475D25B-2BEB-4376-A9E2-C7C068AD179E}" type="pres">
      <dgm:prSet presAssocID="{DFCC08F6-2593-4F3A-B030-8B69B6C11CC4}" presName="tx1" presStyleLbl="revTx" presStyleIdx="0" presStyleCnt="9"/>
      <dgm:spPr/>
    </dgm:pt>
    <dgm:pt modelId="{740C8D38-D3C5-43C3-9D38-30E40837026B}" type="pres">
      <dgm:prSet presAssocID="{DFCC08F6-2593-4F3A-B030-8B69B6C11CC4}" presName="vert1" presStyleCnt="0"/>
      <dgm:spPr/>
    </dgm:pt>
    <dgm:pt modelId="{C5959120-AB98-41C3-8C0A-66D2BBDD62E6}" type="pres">
      <dgm:prSet presAssocID="{8D4919D0-84C9-4130-A59D-7400A9B2AD91}" presName="thickLine" presStyleLbl="alignNode1" presStyleIdx="1" presStyleCnt="9"/>
      <dgm:spPr/>
    </dgm:pt>
    <dgm:pt modelId="{39F6C654-FADA-4F10-B1BB-C4451CECD9DE}" type="pres">
      <dgm:prSet presAssocID="{8D4919D0-84C9-4130-A59D-7400A9B2AD91}" presName="horz1" presStyleCnt="0"/>
      <dgm:spPr/>
    </dgm:pt>
    <dgm:pt modelId="{2AEBFD6D-66C6-498F-9E91-19D4CAC95C9C}" type="pres">
      <dgm:prSet presAssocID="{8D4919D0-84C9-4130-A59D-7400A9B2AD91}" presName="tx1" presStyleLbl="revTx" presStyleIdx="1" presStyleCnt="9"/>
      <dgm:spPr/>
    </dgm:pt>
    <dgm:pt modelId="{BC407CEC-8C29-49FC-898B-B6871088AA08}" type="pres">
      <dgm:prSet presAssocID="{8D4919D0-84C9-4130-A59D-7400A9B2AD91}" presName="vert1" presStyleCnt="0"/>
      <dgm:spPr/>
    </dgm:pt>
    <dgm:pt modelId="{047C0ACE-816C-4D0E-B364-4D127A52772D}" type="pres">
      <dgm:prSet presAssocID="{69F6E432-5A8F-4A99-9651-1FF92AF14F6B}" presName="thickLine" presStyleLbl="alignNode1" presStyleIdx="2" presStyleCnt="9"/>
      <dgm:spPr/>
    </dgm:pt>
    <dgm:pt modelId="{1F73DBC5-CF78-4A3A-8A1C-40CE439262AC}" type="pres">
      <dgm:prSet presAssocID="{69F6E432-5A8F-4A99-9651-1FF92AF14F6B}" presName="horz1" presStyleCnt="0"/>
      <dgm:spPr/>
    </dgm:pt>
    <dgm:pt modelId="{66B6DA9E-B7F0-48D3-9C9E-C438FA4A4900}" type="pres">
      <dgm:prSet presAssocID="{69F6E432-5A8F-4A99-9651-1FF92AF14F6B}" presName="tx1" presStyleLbl="revTx" presStyleIdx="2" presStyleCnt="9"/>
      <dgm:spPr/>
    </dgm:pt>
    <dgm:pt modelId="{A6EFDC2F-1AA9-4A28-84B4-94C0CCA60935}" type="pres">
      <dgm:prSet presAssocID="{69F6E432-5A8F-4A99-9651-1FF92AF14F6B}" presName="vert1" presStyleCnt="0"/>
      <dgm:spPr/>
    </dgm:pt>
    <dgm:pt modelId="{327A39D2-5B27-4FBE-BB4A-E98ED3680B37}" type="pres">
      <dgm:prSet presAssocID="{F408CAD8-809A-44C8-ADF6-CD8326F3D34A}" presName="thickLine" presStyleLbl="alignNode1" presStyleIdx="3" presStyleCnt="9"/>
      <dgm:spPr/>
    </dgm:pt>
    <dgm:pt modelId="{00B3C956-09AA-484F-8300-B49587283F39}" type="pres">
      <dgm:prSet presAssocID="{F408CAD8-809A-44C8-ADF6-CD8326F3D34A}" presName="horz1" presStyleCnt="0"/>
      <dgm:spPr/>
    </dgm:pt>
    <dgm:pt modelId="{78CE4B13-DF24-4368-95C2-10C5481352B6}" type="pres">
      <dgm:prSet presAssocID="{F408CAD8-809A-44C8-ADF6-CD8326F3D34A}" presName="tx1" presStyleLbl="revTx" presStyleIdx="3" presStyleCnt="9"/>
      <dgm:spPr/>
    </dgm:pt>
    <dgm:pt modelId="{6325FF63-2A52-4845-A9D1-3405B29AB5F8}" type="pres">
      <dgm:prSet presAssocID="{F408CAD8-809A-44C8-ADF6-CD8326F3D34A}" presName="vert1" presStyleCnt="0"/>
      <dgm:spPr/>
    </dgm:pt>
    <dgm:pt modelId="{96979778-3EC6-4301-9EE2-C3C691BB1676}" type="pres">
      <dgm:prSet presAssocID="{B7A23A09-1F54-4D89-AE09-57DE17C444FE}" presName="thickLine" presStyleLbl="alignNode1" presStyleIdx="4" presStyleCnt="9"/>
      <dgm:spPr/>
    </dgm:pt>
    <dgm:pt modelId="{74B2DBEC-0193-4571-95A5-E465FB548483}" type="pres">
      <dgm:prSet presAssocID="{B7A23A09-1F54-4D89-AE09-57DE17C444FE}" presName="horz1" presStyleCnt="0"/>
      <dgm:spPr/>
    </dgm:pt>
    <dgm:pt modelId="{89CA2198-8594-427A-A70B-F09F9937216A}" type="pres">
      <dgm:prSet presAssocID="{B7A23A09-1F54-4D89-AE09-57DE17C444FE}" presName="tx1" presStyleLbl="revTx" presStyleIdx="4" presStyleCnt="9"/>
      <dgm:spPr/>
    </dgm:pt>
    <dgm:pt modelId="{AF748EDC-27F6-443F-922E-4E906549B5EA}" type="pres">
      <dgm:prSet presAssocID="{B7A23A09-1F54-4D89-AE09-57DE17C444FE}" presName="vert1" presStyleCnt="0"/>
      <dgm:spPr/>
    </dgm:pt>
    <dgm:pt modelId="{0DC82A47-9BB4-4E24-B4F0-D6A607B95C3C}" type="pres">
      <dgm:prSet presAssocID="{C45E66DA-4F10-4FD9-8886-0E60CBBD0E8F}" presName="thickLine" presStyleLbl="alignNode1" presStyleIdx="5" presStyleCnt="9"/>
      <dgm:spPr/>
    </dgm:pt>
    <dgm:pt modelId="{A6B7D665-93C7-4D1C-B3F0-D5143AFEB7AF}" type="pres">
      <dgm:prSet presAssocID="{C45E66DA-4F10-4FD9-8886-0E60CBBD0E8F}" presName="horz1" presStyleCnt="0"/>
      <dgm:spPr/>
    </dgm:pt>
    <dgm:pt modelId="{0A0A972D-9877-4D43-BFFE-BB514E62FC9E}" type="pres">
      <dgm:prSet presAssocID="{C45E66DA-4F10-4FD9-8886-0E60CBBD0E8F}" presName="tx1" presStyleLbl="revTx" presStyleIdx="5" presStyleCnt="9"/>
      <dgm:spPr/>
    </dgm:pt>
    <dgm:pt modelId="{0C4A71F9-A99A-4E96-8EDE-6DD643C6084B}" type="pres">
      <dgm:prSet presAssocID="{C45E66DA-4F10-4FD9-8886-0E60CBBD0E8F}" presName="vert1" presStyleCnt="0"/>
      <dgm:spPr/>
    </dgm:pt>
    <dgm:pt modelId="{9A573359-2334-4BE1-B2A4-91DB6139F50D}" type="pres">
      <dgm:prSet presAssocID="{69D40A61-2581-464C-AB5F-0B99A0F80162}" presName="thickLine" presStyleLbl="alignNode1" presStyleIdx="6" presStyleCnt="9"/>
      <dgm:spPr/>
    </dgm:pt>
    <dgm:pt modelId="{126DE5F1-095B-4077-92EC-3033E389AC87}" type="pres">
      <dgm:prSet presAssocID="{69D40A61-2581-464C-AB5F-0B99A0F80162}" presName="horz1" presStyleCnt="0"/>
      <dgm:spPr/>
    </dgm:pt>
    <dgm:pt modelId="{232C7FC1-F30C-44DA-82C6-D7397D24BF54}" type="pres">
      <dgm:prSet presAssocID="{69D40A61-2581-464C-AB5F-0B99A0F80162}" presName="tx1" presStyleLbl="revTx" presStyleIdx="6" presStyleCnt="9"/>
      <dgm:spPr/>
    </dgm:pt>
    <dgm:pt modelId="{DA49B5A7-18FB-48FB-91D5-04D967C647B6}" type="pres">
      <dgm:prSet presAssocID="{69D40A61-2581-464C-AB5F-0B99A0F80162}" presName="vert1" presStyleCnt="0"/>
      <dgm:spPr/>
    </dgm:pt>
    <dgm:pt modelId="{2AC1E649-FAC9-4A81-98C5-0C741DD62E7D}" type="pres">
      <dgm:prSet presAssocID="{36D7A9FD-2D2D-4AC5-9DA4-646596D6BFCA}" presName="thickLine" presStyleLbl="alignNode1" presStyleIdx="7" presStyleCnt="9"/>
      <dgm:spPr/>
    </dgm:pt>
    <dgm:pt modelId="{180F8E66-9E48-469B-99A7-498B8F6C0C7E}" type="pres">
      <dgm:prSet presAssocID="{36D7A9FD-2D2D-4AC5-9DA4-646596D6BFCA}" presName="horz1" presStyleCnt="0"/>
      <dgm:spPr/>
    </dgm:pt>
    <dgm:pt modelId="{4CBDA5A8-DA53-4B55-9649-3979C4E9475F}" type="pres">
      <dgm:prSet presAssocID="{36D7A9FD-2D2D-4AC5-9DA4-646596D6BFCA}" presName="tx1" presStyleLbl="revTx" presStyleIdx="7" presStyleCnt="9"/>
      <dgm:spPr/>
    </dgm:pt>
    <dgm:pt modelId="{2F0AA9CE-1D58-4FA6-86B1-FA0162E1B215}" type="pres">
      <dgm:prSet presAssocID="{36D7A9FD-2D2D-4AC5-9DA4-646596D6BFCA}" presName="vert1" presStyleCnt="0"/>
      <dgm:spPr/>
    </dgm:pt>
    <dgm:pt modelId="{D7D6A30D-B95F-4D0D-8F99-97F132FB6B8F}" type="pres">
      <dgm:prSet presAssocID="{5729DC95-204C-4498-9B2E-0409483C02EF}" presName="thickLine" presStyleLbl="alignNode1" presStyleIdx="8" presStyleCnt="9"/>
      <dgm:spPr/>
    </dgm:pt>
    <dgm:pt modelId="{D2ABEAAE-4D7C-413E-BA99-8DD781FDC846}" type="pres">
      <dgm:prSet presAssocID="{5729DC95-204C-4498-9B2E-0409483C02EF}" presName="horz1" presStyleCnt="0"/>
      <dgm:spPr/>
    </dgm:pt>
    <dgm:pt modelId="{8A50A786-6237-4FF8-A367-99463F8DC014}" type="pres">
      <dgm:prSet presAssocID="{5729DC95-204C-4498-9B2E-0409483C02EF}" presName="tx1" presStyleLbl="revTx" presStyleIdx="8" presStyleCnt="9"/>
      <dgm:spPr/>
    </dgm:pt>
    <dgm:pt modelId="{8E888EF4-2D0E-4CFF-B62C-D627D082F3AB}" type="pres">
      <dgm:prSet presAssocID="{5729DC95-204C-4498-9B2E-0409483C02EF}" presName="vert1" presStyleCnt="0"/>
      <dgm:spPr/>
    </dgm:pt>
  </dgm:ptLst>
  <dgm:cxnLst>
    <dgm:cxn modelId="{407F0C28-CFDD-4F1D-A971-2D8808307C59}" type="presOf" srcId="{5729DC95-204C-4498-9B2E-0409483C02EF}" destId="{8A50A786-6237-4FF8-A367-99463F8DC014}" srcOrd="0" destOrd="0" presId="urn:microsoft.com/office/officeart/2008/layout/LinedList"/>
    <dgm:cxn modelId="{EAE03936-A1AC-4CCE-9B06-066C0F636993}" srcId="{81384A75-1357-428F-80F8-E08F799E331C}" destId="{B7A23A09-1F54-4D89-AE09-57DE17C444FE}" srcOrd="4" destOrd="0" parTransId="{4CA2FC73-7B7D-47EF-B4F7-BDADD05DB7F3}" sibTransId="{11994F91-8BEA-4D90-9C4D-340245F46FA9}"/>
    <dgm:cxn modelId="{F2112A38-20C0-4A36-A71E-23B6562CD1BE}" type="presOf" srcId="{69F6E432-5A8F-4A99-9651-1FF92AF14F6B}" destId="{66B6DA9E-B7F0-48D3-9C9E-C438FA4A4900}" srcOrd="0" destOrd="0" presId="urn:microsoft.com/office/officeart/2008/layout/LinedList"/>
    <dgm:cxn modelId="{A24CA761-295C-4B4B-98DE-85BB555FFCF5}" type="presOf" srcId="{F408CAD8-809A-44C8-ADF6-CD8326F3D34A}" destId="{78CE4B13-DF24-4368-95C2-10C5481352B6}" srcOrd="0" destOrd="0" presId="urn:microsoft.com/office/officeart/2008/layout/LinedList"/>
    <dgm:cxn modelId="{8AA7BA4F-EA44-41C4-92C7-8D0E42A01A50}" type="presOf" srcId="{81384A75-1357-428F-80F8-E08F799E331C}" destId="{097AB830-86A2-4B24-B9F2-9513804CDA51}" srcOrd="0" destOrd="0" presId="urn:microsoft.com/office/officeart/2008/layout/LinedList"/>
    <dgm:cxn modelId="{15AC8271-7D85-4DB7-8F2F-E54F103ED69F}" srcId="{81384A75-1357-428F-80F8-E08F799E331C}" destId="{DFCC08F6-2593-4F3A-B030-8B69B6C11CC4}" srcOrd="0" destOrd="0" parTransId="{98A2E490-34C9-40D9-A9D4-460C2E2A7204}" sibTransId="{68DD82E9-E65F-48C9-A1CE-1C093E476762}"/>
    <dgm:cxn modelId="{0B7F4853-774A-4B4E-A0E6-8A399FDB8A0D}" srcId="{81384A75-1357-428F-80F8-E08F799E331C}" destId="{36D7A9FD-2D2D-4AC5-9DA4-646596D6BFCA}" srcOrd="7" destOrd="0" parTransId="{178475C6-B3FA-4E52-A5C6-B8E6E00658BA}" sibTransId="{1CF0E2AE-4740-45BF-9772-38B1B356D0E0}"/>
    <dgm:cxn modelId="{3CAB7159-C480-4934-AF9C-FF7D13996905}" type="presOf" srcId="{C45E66DA-4F10-4FD9-8886-0E60CBBD0E8F}" destId="{0A0A972D-9877-4D43-BFFE-BB514E62FC9E}" srcOrd="0" destOrd="0" presId="urn:microsoft.com/office/officeart/2008/layout/LinedList"/>
    <dgm:cxn modelId="{31AE307E-E1FB-472B-9EAC-33D5BDF3E417}" srcId="{81384A75-1357-428F-80F8-E08F799E331C}" destId="{5729DC95-204C-4498-9B2E-0409483C02EF}" srcOrd="8" destOrd="0" parTransId="{F6F34453-4A87-4DF4-94C8-B1C4954CA7FA}" sibTransId="{876D5DC3-EFC4-4E83-97ED-C095F2E2E73B}"/>
    <dgm:cxn modelId="{22F44F93-FF73-4E27-A716-23B7BC9DEFBC}" srcId="{81384A75-1357-428F-80F8-E08F799E331C}" destId="{C45E66DA-4F10-4FD9-8886-0E60CBBD0E8F}" srcOrd="5" destOrd="0" parTransId="{60807DCF-C2E8-4EE1-83B9-8B17378B6346}" sibTransId="{168F6206-4844-4D8E-8223-289C0E42B773}"/>
    <dgm:cxn modelId="{66FF5BB0-AA2C-4E1C-B9DB-CE8F238DCF31}" type="presOf" srcId="{36D7A9FD-2D2D-4AC5-9DA4-646596D6BFCA}" destId="{4CBDA5A8-DA53-4B55-9649-3979C4E9475F}" srcOrd="0" destOrd="0" presId="urn:microsoft.com/office/officeart/2008/layout/LinedList"/>
    <dgm:cxn modelId="{AFE3A6BE-DD21-433E-B287-E62B36AC2CAE}" type="presOf" srcId="{69D40A61-2581-464C-AB5F-0B99A0F80162}" destId="{232C7FC1-F30C-44DA-82C6-D7397D24BF54}" srcOrd="0" destOrd="0" presId="urn:microsoft.com/office/officeart/2008/layout/LinedList"/>
    <dgm:cxn modelId="{A8FF54D6-33D7-4C60-B038-D8F7B075D472}" srcId="{81384A75-1357-428F-80F8-E08F799E331C}" destId="{69F6E432-5A8F-4A99-9651-1FF92AF14F6B}" srcOrd="2" destOrd="0" parTransId="{77D88256-290B-4660-9A6C-F7C33676AB1B}" sibTransId="{4034E4B8-2DC1-446C-B648-38608461088A}"/>
    <dgm:cxn modelId="{7C9298E2-DDFA-41AA-9E0F-9950B679E92C}" srcId="{81384A75-1357-428F-80F8-E08F799E331C}" destId="{69D40A61-2581-464C-AB5F-0B99A0F80162}" srcOrd="6" destOrd="0" parTransId="{0D4D80B6-18C6-4169-9A1F-92D988D96859}" sibTransId="{1D4854BD-F3CF-411D-8B93-2B518F6D17DE}"/>
    <dgm:cxn modelId="{CEA177E9-7416-4E5B-9875-0632E4F2D80A}" type="presOf" srcId="{8D4919D0-84C9-4130-A59D-7400A9B2AD91}" destId="{2AEBFD6D-66C6-498F-9E91-19D4CAC95C9C}" srcOrd="0" destOrd="0" presId="urn:microsoft.com/office/officeart/2008/layout/LinedList"/>
    <dgm:cxn modelId="{B2586FEF-403E-4646-8EDB-59081C52796C}" srcId="{81384A75-1357-428F-80F8-E08F799E331C}" destId="{8D4919D0-84C9-4130-A59D-7400A9B2AD91}" srcOrd="1" destOrd="0" parTransId="{D0B86E0F-A841-4DC0-8A50-013FE55445AB}" sibTransId="{82F01CD6-E8C3-4881-8CE7-C2EC41C39355}"/>
    <dgm:cxn modelId="{C20A51F2-DE6A-4587-B745-59F3773174E2}" type="presOf" srcId="{DFCC08F6-2593-4F3A-B030-8B69B6C11CC4}" destId="{D475D25B-2BEB-4376-A9E2-C7C068AD179E}" srcOrd="0" destOrd="0" presId="urn:microsoft.com/office/officeart/2008/layout/LinedList"/>
    <dgm:cxn modelId="{8FC94FF5-3C9B-44AF-ABC1-3D531142A716}" type="presOf" srcId="{B7A23A09-1F54-4D89-AE09-57DE17C444FE}" destId="{89CA2198-8594-427A-A70B-F09F9937216A}" srcOrd="0" destOrd="0" presId="urn:microsoft.com/office/officeart/2008/layout/LinedList"/>
    <dgm:cxn modelId="{E5294DFB-CB65-4051-924D-F7FDB7FF8252}" srcId="{81384A75-1357-428F-80F8-E08F799E331C}" destId="{F408CAD8-809A-44C8-ADF6-CD8326F3D34A}" srcOrd="3" destOrd="0" parTransId="{257B6A02-749B-4A24-A78D-E6FCB934BD5E}" sibTransId="{1B88F4A1-33E5-4C44-826E-3E7C0D3C13F1}"/>
    <dgm:cxn modelId="{350D8F79-6AB7-4999-BA7F-97A880E048F3}" type="presParOf" srcId="{097AB830-86A2-4B24-B9F2-9513804CDA51}" destId="{8DC9BA5C-5A42-4CAA-AF2B-670BC6F217E9}" srcOrd="0" destOrd="0" presId="urn:microsoft.com/office/officeart/2008/layout/LinedList"/>
    <dgm:cxn modelId="{7ECC966A-0702-4BF6-A004-5EB87D326223}" type="presParOf" srcId="{097AB830-86A2-4B24-B9F2-9513804CDA51}" destId="{14DC6EAD-61BA-4728-B55A-4B3EFFE8BACC}" srcOrd="1" destOrd="0" presId="urn:microsoft.com/office/officeart/2008/layout/LinedList"/>
    <dgm:cxn modelId="{A34B2579-E019-4A2E-8C7C-CBF3D922024B}" type="presParOf" srcId="{14DC6EAD-61BA-4728-B55A-4B3EFFE8BACC}" destId="{D475D25B-2BEB-4376-A9E2-C7C068AD179E}" srcOrd="0" destOrd="0" presId="urn:microsoft.com/office/officeart/2008/layout/LinedList"/>
    <dgm:cxn modelId="{8E343B5E-FE22-4206-8439-28053194A50B}" type="presParOf" srcId="{14DC6EAD-61BA-4728-B55A-4B3EFFE8BACC}" destId="{740C8D38-D3C5-43C3-9D38-30E40837026B}" srcOrd="1" destOrd="0" presId="urn:microsoft.com/office/officeart/2008/layout/LinedList"/>
    <dgm:cxn modelId="{1B959FD3-E2AF-4862-9DB9-755A42AECC56}" type="presParOf" srcId="{097AB830-86A2-4B24-B9F2-9513804CDA51}" destId="{C5959120-AB98-41C3-8C0A-66D2BBDD62E6}" srcOrd="2" destOrd="0" presId="urn:microsoft.com/office/officeart/2008/layout/LinedList"/>
    <dgm:cxn modelId="{49FAE1AE-752E-47F4-B887-385AED658193}" type="presParOf" srcId="{097AB830-86A2-4B24-B9F2-9513804CDA51}" destId="{39F6C654-FADA-4F10-B1BB-C4451CECD9DE}" srcOrd="3" destOrd="0" presId="urn:microsoft.com/office/officeart/2008/layout/LinedList"/>
    <dgm:cxn modelId="{9C92DF3E-766B-4CB7-80D5-F7EB4B131722}" type="presParOf" srcId="{39F6C654-FADA-4F10-B1BB-C4451CECD9DE}" destId="{2AEBFD6D-66C6-498F-9E91-19D4CAC95C9C}" srcOrd="0" destOrd="0" presId="urn:microsoft.com/office/officeart/2008/layout/LinedList"/>
    <dgm:cxn modelId="{70540C88-0899-4B91-90D5-732E81654B33}" type="presParOf" srcId="{39F6C654-FADA-4F10-B1BB-C4451CECD9DE}" destId="{BC407CEC-8C29-49FC-898B-B6871088AA08}" srcOrd="1" destOrd="0" presId="urn:microsoft.com/office/officeart/2008/layout/LinedList"/>
    <dgm:cxn modelId="{42EE9124-3B48-4062-9EF1-0B9E5382FFD9}" type="presParOf" srcId="{097AB830-86A2-4B24-B9F2-9513804CDA51}" destId="{047C0ACE-816C-4D0E-B364-4D127A52772D}" srcOrd="4" destOrd="0" presId="urn:microsoft.com/office/officeart/2008/layout/LinedList"/>
    <dgm:cxn modelId="{4051B6C3-1B4E-4C21-BCBB-31FE33709464}" type="presParOf" srcId="{097AB830-86A2-4B24-B9F2-9513804CDA51}" destId="{1F73DBC5-CF78-4A3A-8A1C-40CE439262AC}" srcOrd="5" destOrd="0" presId="urn:microsoft.com/office/officeart/2008/layout/LinedList"/>
    <dgm:cxn modelId="{9DD9DE75-759D-49F7-A60F-73C726E73966}" type="presParOf" srcId="{1F73DBC5-CF78-4A3A-8A1C-40CE439262AC}" destId="{66B6DA9E-B7F0-48D3-9C9E-C438FA4A4900}" srcOrd="0" destOrd="0" presId="urn:microsoft.com/office/officeart/2008/layout/LinedList"/>
    <dgm:cxn modelId="{6E61FB10-0843-4574-9663-AE8E99003FD5}" type="presParOf" srcId="{1F73DBC5-CF78-4A3A-8A1C-40CE439262AC}" destId="{A6EFDC2F-1AA9-4A28-84B4-94C0CCA60935}" srcOrd="1" destOrd="0" presId="urn:microsoft.com/office/officeart/2008/layout/LinedList"/>
    <dgm:cxn modelId="{756C9B6E-7DAF-4901-B576-66547078ED70}" type="presParOf" srcId="{097AB830-86A2-4B24-B9F2-9513804CDA51}" destId="{327A39D2-5B27-4FBE-BB4A-E98ED3680B37}" srcOrd="6" destOrd="0" presId="urn:microsoft.com/office/officeart/2008/layout/LinedList"/>
    <dgm:cxn modelId="{C3E3C8F2-709E-4DE8-9BD8-E6B987867893}" type="presParOf" srcId="{097AB830-86A2-4B24-B9F2-9513804CDA51}" destId="{00B3C956-09AA-484F-8300-B49587283F39}" srcOrd="7" destOrd="0" presId="urn:microsoft.com/office/officeart/2008/layout/LinedList"/>
    <dgm:cxn modelId="{0EBF3FC0-E93E-4F57-BF7C-2415D551F633}" type="presParOf" srcId="{00B3C956-09AA-484F-8300-B49587283F39}" destId="{78CE4B13-DF24-4368-95C2-10C5481352B6}" srcOrd="0" destOrd="0" presId="urn:microsoft.com/office/officeart/2008/layout/LinedList"/>
    <dgm:cxn modelId="{917CEEC7-7056-4171-8D32-C05A4221458B}" type="presParOf" srcId="{00B3C956-09AA-484F-8300-B49587283F39}" destId="{6325FF63-2A52-4845-A9D1-3405B29AB5F8}" srcOrd="1" destOrd="0" presId="urn:microsoft.com/office/officeart/2008/layout/LinedList"/>
    <dgm:cxn modelId="{37CBB173-91DF-4727-ABDB-F1CA90D35FA2}" type="presParOf" srcId="{097AB830-86A2-4B24-B9F2-9513804CDA51}" destId="{96979778-3EC6-4301-9EE2-C3C691BB1676}" srcOrd="8" destOrd="0" presId="urn:microsoft.com/office/officeart/2008/layout/LinedList"/>
    <dgm:cxn modelId="{18358D85-64AB-4235-A72F-D124E20989C8}" type="presParOf" srcId="{097AB830-86A2-4B24-B9F2-9513804CDA51}" destId="{74B2DBEC-0193-4571-95A5-E465FB548483}" srcOrd="9" destOrd="0" presId="urn:microsoft.com/office/officeart/2008/layout/LinedList"/>
    <dgm:cxn modelId="{58C15557-EC75-4524-9099-4811860F5266}" type="presParOf" srcId="{74B2DBEC-0193-4571-95A5-E465FB548483}" destId="{89CA2198-8594-427A-A70B-F09F9937216A}" srcOrd="0" destOrd="0" presId="urn:microsoft.com/office/officeart/2008/layout/LinedList"/>
    <dgm:cxn modelId="{E3DD44A4-F4E9-4AB9-A36D-00CB905F13A2}" type="presParOf" srcId="{74B2DBEC-0193-4571-95A5-E465FB548483}" destId="{AF748EDC-27F6-443F-922E-4E906549B5EA}" srcOrd="1" destOrd="0" presId="urn:microsoft.com/office/officeart/2008/layout/LinedList"/>
    <dgm:cxn modelId="{B57098CF-1E10-47F7-9C74-9A95001996D7}" type="presParOf" srcId="{097AB830-86A2-4B24-B9F2-9513804CDA51}" destId="{0DC82A47-9BB4-4E24-B4F0-D6A607B95C3C}" srcOrd="10" destOrd="0" presId="urn:microsoft.com/office/officeart/2008/layout/LinedList"/>
    <dgm:cxn modelId="{2814F894-5F0F-442A-B46A-0A2E1E32C834}" type="presParOf" srcId="{097AB830-86A2-4B24-B9F2-9513804CDA51}" destId="{A6B7D665-93C7-4D1C-B3F0-D5143AFEB7AF}" srcOrd="11" destOrd="0" presId="urn:microsoft.com/office/officeart/2008/layout/LinedList"/>
    <dgm:cxn modelId="{05F430CF-AD4A-4FA2-8F11-263812ADFEAA}" type="presParOf" srcId="{A6B7D665-93C7-4D1C-B3F0-D5143AFEB7AF}" destId="{0A0A972D-9877-4D43-BFFE-BB514E62FC9E}" srcOrd="0" destOrd="0" presId="urn:microsoft.com/office/officeart/2008/layout/LinedList"/>
    <dgm:cxn modelId="{2E00D1C5-A1FC-445D-AC8E-C0990C94FE6F}" type="presParOf" srcId="{A6B7D665-93C7-4D1C-B3F0-D5143AFEB7AF}" destId="{0C4A71F9-A99A-4E96-8EDE-6DD643C6084B}" srcOrd="1" destOrd="0" presId="urn:microsoft.com/office/officeart/2008/layout/LinedList"/>
    <dgm:cxn modelId="{B82D6107-E145-4156-825F-1D0CDB06E6A2}" type="presParOf" srcId="{097AB830-86A2-4B24-B9F2-9513804CDA51}" destId="{9A573359-2334-4BE1-B2A4-91DB6139F50D}" srcOrd="12" destOrd="0" presId="urn:microsoft.com/office/officeart/2008/layout/LinedList"/>
    <dgm:cxn modelId="{839C15A6-5E84-48C1-96A7-1BDB9E4487AB}" type="presParOf" srcId="{097AB830-86A2-4B24-B9F2-9513804CDA51}" destId="{126DE5F1-095B-4077-92EC-3033E389AC87}" srcOrd="13" destOrd="0" presId="urn:microsoft.com/office/officeart/2008/layout/LinedList"/>
    <dgm:cxn modelId="{303FB5CE-75D0-41EA-9C80-F9FD868639D2}" type="presParOf" srcId="{126DE5F1-095B-4077-92EC-3033E389AC87}" destId="{232C7FC1-F30C-44DA-82C6-D7397D24BF54}" srcOrd="0" destOrd="0" presId="urn:microsoft.com/office/officeart/2008/layout/LinedList"/>
    <dgm:cxn modelId="{91D396E1-46CB-427D-8499-DF090A595D3B}" type="presParOf" srcId="{126DE5F1-095B-4077-92EC-3033E389AC87}" destId="{DA49B5A7-18FB-48FB-91D5-04D967C647B6}" srcOrd="1" destOrd="0" presId="urn:microsoft.com/office/officeart/2008/layout/LinedList"/>
    <dgm:cxn modelId="{A1F475F8-BF34-4E0B-9E60-5A0C4E5A3C66}" type="presParOf" srcId="{097AB830-86A2-4B24-B9F2-9513804CDA51}" destId="{2AC1E649-FAC9-4A81-98C5-0C741DD62E7D}" srcOrd="14" destOrd="0" presId="urn:microsoft.com/office/officeart/2008/layout/LinedList"/>
    <dgm:cxn modelId="{DCC07EE5-59CB-4F78-A3EB-64BA8944346E}" type="presParOf" srcId="{097AB830-86A2-4B24-B9F2-9513804CDA51}" destId="{180F8E66-9E48-469B-99A7-498B8F6C0C7E}" srcOrd="15" destOrd="0" presId="urn:microsoft.com/office/officeart/2008/layout/LinedList"/>
    <dgm:cxn modelId="{67024B38-4B14-45BD-BD6D-2931B27E7941}" type="presParOf" srcId="{180F8E66-9E48-469B-99A7-498B8F6C0C7E}" destId="{4CBDA5A8-DA53-4B55-9649-3979C4E9475F}" srcOrd="0" destOrd="0" presId="urn:microsoft.com/office/officeart/2008/layout/LinedList"/>
    <dgm:cxn modelId="{22484239-9771-4D8E-B158-C56C6B07377D}" type="presParOf" srcId="{180F8E66-9E48-469B-99A7-498B8F6C0C7E}" destId="{2F0AA9CE-1D58-4FA6-86B1-FA0162E1B215}" srcOrd="1" destOrd="0" presId="urn:microsoft.com/office/officeart/2008/layout/LinedList"/>
    <dgm:cxn modelId="{3D71CD1F-AB64-4EF4-8209-D1C49634A7D5}" type="presParOf" srcId="{097AB830-86A2-4B24-B9F2-9513804CDA51}" destId="{D7D6A30D-B95F-4D0D-8F99-97F132FB6B8F}" srcOrd="16" destOrd="0" presId="urn:microsoft.com/office/officeart/2008/layout/LinedList"/>
    <dgm:cxn modelId="{25EC1564-C8E7-4749-B708-D41DAF0F7B99}" type="presParOf" srcId="{097AB830-86A2-4B24-B9F2-9513804CDA51}" destId="{D2ABEAAE-4D7C-413E-BA99-8DD781FDC846}" srcOrd="17" destOrd="0" presId="urn:microsoft.com/office/officeart/2008/layout/LinedList"/>
    <dgm:cxn modelId="{2C39F636-5604-4F48-9C2F-A1FD5E6C39E7}" type="presParOf" srcId="{D2ABEAAE-4D7C-413E-BA99-8DD781FDC846}" destId="{8A50A786-6237-4FF8-A367-99463F8DC014}" srcOrd="0" destOrd="0" presId="urn:microsoft.com/office/officeart/2008/layout/LinedList"/>
    <dgm:cxn modelId="{C2219784-14D9-4F4A-9422-AFDC5B61657F}" type="presParOf" srcId="{D2ABEAAE-4D7C-413E-BA99-8DD781FDC846}" destId="{8E888EF4-2D0E-4CFF-B62C-D627D082F3A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6A37520-1C0A-43D4-B716-F585A49CCD81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BFA7177-C785-4307-A62B-34CD18D136BE}">
      <dgm:prSet custT="1"/>
      <dgm:spPr/>
      <dgm:t>
        <a:bodyPr/>
        <a:lstStyle/>
        <a:p>
          <a:r>
            <a:rPr lang="hr-HR" sz="2400" dirty="0"/>
            <a:t>Ljudsko tijelo- 10</a:t>
          </a:r>
          <a:r>
            <a:rPr lang="hr-HR" sz="2400" baseline="30000" dirty="0"/>
            <a:t>14 </a:t>
          </a:r>
          <a:r>
            <a:rPr lang="hr-HR" sz="2400" dirty="0"/>
            <a:t>stanica, 10 % humanog podrijetla, ostatak bakterije, gljive, crvi i insekti</a:t>
          </a:r>
          <a:endParaRPr lang="en-US" sz="2400" dirty="0"/>
        </a:p>
      </dgm:t>
    </dgm:pt>
    <dgm:pt modelId="{8B0AFAD0-B1E1-4B45-B291-C796E97C87BE}" type="parTrans" cxnId="{CFACF9F8-0FF4-4901-AF72-E913AC022707}">
      <dgm:prSet/>
      <dgm:spPr/>
      <dgm:t>
        <a:bodyPr/>
        <a:lstStyle/>
        <a:p>
          <a:endParaRPr lang="en-US"/>
        </a:p>
      </dgm:t>
    </dgm:pt>
    <dgm:pt modelId="{F07AB019-4085-4484-85AD-085D4B47402C}" type="sibTrans" cxnId="{CFACF9F8-0FF4-4901-AF72-E913AC022707}">
      <dgm:prSet custT="1"/>
      <dgm:spPr/>
      <dgm:t>
        <a:bodyPr/>
        <a:lstStyle/>
        <a:p>
          <a:endParaRPr lang="en-US" sz="2400"/>
        </a:p>
      </dgm:t>
    </dgm:pt>
    <dgm:pt modelId="{83A6A3CA-53EB-47B5-A3B3-168972F58F58}">
      <dgm:prSet custT="1"/>
      <dgm:spPr/>
      <dgm:t>
        <a:bodyPr/>
        <a:lstStyle/>
        <a:p>
          <a:r>
            <a:rPr lang="hr-HR" sz="2400"/>
            <a:t>Posljedice primjene antibiotika</a:t>
          </a:r>
          <a:endParaRPr lang="en-US" sz="2400"/>
        </a:p>
      </dgm:t>
    </dgm:pt>
    <dgm:pt modelId="{4B17DCDA-163A-4640-A8BF-66515EDD7395}" type="parTrans" cxnId="{FBFC1DD0-F5D7-43DD-A672-123BBC584B77}">
      <dgm:prSet/>
      <dgm:spPr/>
      <dgm:t>
        <a:bodyPr/>
        <a:lstStyle/>
        <a:p>
          <a:endParaRPr lang="en-US"/>
        </a:p>
      </dgm:t>
    </dgm:pt>
    <dgm:pt modelId="{58BEC2FF-1C6F-4F39-8BD7-EA8F39D22CBC}" type="sibTrans" cxnId="{FBFC1DD0-F5D7-43DD-A672-123BBC584B77}">
      <dgm:prSet custT="1"/>
      <dgm:spPr/>
      <dgm:t>
        <a:bodyPr/>
        <a:lstStyle/>
        <a:p>
          <a:endParaRPr lang="en-US" sz="2400"/>
        </a:p>
      </dgm:t>
    </dgm:pt>
    <dgm:pt modelId="{7FDB2DF6-62C4-420C-8576-9A1B2620D1FF}">
      <dgm:prSet custT="1"/>
      <dgm:spPr/>
      <dgm:t>
        <a:bodyPr/>
        <a:lstStyle/>
        <a:p>
          <a:r>
            <a:rPr lang="hr-HR" sz="2400"/>
            <a:t>Dijagnoza infekcije</a:t>
          </a:r>
          <a:endParaRPr lang="en-US" sz="2400"/>
        </a:p>
      </dgm:t>
    </dgm:pt>
    <dgm:pt modelId="{01B0576B-188F-40B8-BACC-CE2EBDFF3CE0}" type="parTrans" cxnId="{328C6D47-ED8F-4013-B5C0-97414DB83444}">
      <dgm:prSet/>
      <dgm:spPr/>
      <dgm:t>
        <a:bodyPr/>
        <a:lstStyle/>
        <a:p>
          <a:endParaRPr lang="en-US"/>
        </a:p>
      </dgm:t>
    </dgm:pt>
    <dgm:pt modelId="{633D5FF6-5826-4E78-B66C-91EDE664F943}" type="sibTrans" cxnId="{328C6D47-ED8F-4013-B5C0-97414DB83444}">
      <dgm:prSet custT="1"/>
      <dgm:spPr/>
      <dgm:t>
        <a:bodyPr/>
        <a:lstStyle/>
        <a:p>
          <a:endParaRPr lang="en-US" sz="2400"/>
        </a:p>
      </dgm:t>
    </dgm:pt>
    <dgm:pt modelId="{16E1DA24-B6E0-4FDC-8044-AAF26035B89C}">
      <dgm:prSet custT="1"/>
      <dgm:spPr/>
      <dgm:t>
        <a:bodyPr/>
        <a:lstStyle/>
        <a:p>
          <a:r>
            <a:rPr lang="hr-HR" sz="2400"/>
            <a:t>Potvrda infekcije i i informacija o vrsti bakterija uz poznavanje podataka o bolesniku</a:t>
          </a:r>
          <a:endParaRPr lang="en-US" sz="2400"/>
        </a:p>
      </dgm:t>
    </dgm:pt>
    <dgm:pt modelId="{8A31D559-D09A-436E-AFEB-C3CA07954C8C}" type="parTrans" cxnId="{56B13881-7F70-43B9-BD2E-3B1A317B6658}">
      <dgm:prSet/>
      <dgm:spPr/>
      <dgm:t>
        <a:bodyPr/>
        <a:lstStyle/>
        <a:p>
          <a:endParaRPr lang="en-US"/>
        </a:p>
      </dgm:t>
    </dgm:pt>
    <dgm:pt modelId="{3867C39C-6F37-4E84-93A3-E2F6CD479566}" type="sibTrans" cxnId="{56B13881-7F70-43B9-BD2E-3B1A317B6658}">
      <dgm:prSet custT="1"/>
      <dgm:spPr/>
      <dgm:t>
        <a:bodyPr/>
        <a:lstStyle/>
        <a:p>
          <a:endParaRPr lang="en-US" sz="2400"/>
        </a:p>
      </dgm:t>
    </dgm:pt>
    <dgm:pt modelId="{26D393F5-38AC-4333-9B42-788AF9DAB7B8}">
      <dgm:prSet custT="1"/>
      <dgm:spPr/>
      <dgm:t>
        <a:bodyPr/>
        <a:lstStyle/>
        <a:p>
          <a:r>
            <a:rPr lang="hr-HR" sz="2400" dirty="0"/>
            <a:t>Čimbenici virulencije i  spoznaja o biofilmu</a:t>
          </a:r>
          <a:endParaRPr lang="en-US" sz="2400" dirty="0"/>
        </a:p>
      </dgm:t>
    </dgm:pt>
    <dgm:pt modelId="{AA7454C6-CE67-4F0E-9405-C20EB321FA29}" type="parTrans" cxnId="{B9B53BB0-0A9E-4C6E-B197-7257B5E4003D}">
      <dgm:prSet/>
      <dgm:spPr/>
      <dgm:t>
        <a:bodyPr/>
        <a:lstStyle/>
        <a:p>
          <a:endParaRPr lang="en-US"/>
        </a:p>
      </dgm:t>
    </dgm:pt>
    <dgm:pt modelId="{7E22BD6E-C177-412D-BE4A-12D23918D699}" type="sibTrans" cxnId="{B9B53BB0-0A9E-4C6E-B197-7257B5E4003D}">
      <dgm:prSet/>
      <dgm:spPr/>
      <dgm:t>
        <a:bodyPr/>
        <a:lstStyle/>
        <a:p>
          <a:endParaRPr lang="en-US"/>
        </a:p>
      </dgm:t>
    </dgm:pt>
    <dgm:pt modelId="{B082FBA7-1000-44FA-A7B3-7080A4C1646B}" type="pres">
      <dgm:prSet presAssocID="{46A37520-1C0A-43D4-B716-F585A49CCD81}" presName="linear" presStyleCnt="0">
        <dgm:presLayoutVars>
          <dgm:animLvl val="lvl"/>
          <dgm:resizeHandles val="exact"/>
        </dgm:presLayoutVars>
      </dgm:prSet>
      <dgm:spPr/>
    </dgm:pt>
    <dgm:pt modelId="{250A05C6-E0AA-40A1-B503-98534B6EF4ED}" type="pres">
      <dgm:prSet presAssocID="{5BFA7177-C785-4307-A62B-34CD18D136B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98039F6-F6BA-4BD1-A1BF-019064B525F3}" type="pres">
      <dgm:prSet presAssocID="{F07AB019-4085-4484-85AD-085D4B47402C}" presName="spacer" presStyleCnt="0"/>
      <dgm:spPr/>
    </dgm:pt>
    <dgm:pt modelId="{39005621-28AA-4334-969E-C82F5BC688D2}" type="pres">
      <dgm:prSet presAssocID="{83A6A3CA-53EB-47B5-A3B3-168972F58F5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489EA7C-30A7-4313-8153-609C281926A8}" type="pres">
      <dgm:prSet presAssocID="{58BEC2FF-1C6F-4F39-8BD7-EA8F39D22CBC}" presName="spacer" presStyleCnt="0"/>
      <dgm:spPr/>
    </dgm:pt>
    <dgm:pt modelId="{360E3543-1EA8-4C14-9889-060B6A1212DC}" type="pres">
      <dgm:prSet presAssocID="{7FDB2DF6-62C4-420C-8576-9A1B2620D1F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65510D5-FE50-4C19-A676-DD0DBC9FE7BA}" type="pres">
      <dgm:prSet presAssocID="{633D5FF6-5826-4E78-B66C-91EDE664F943}" presName="spacer" presStyleCnt="0"/>
      <dgm:spPr/>
    </dgm:pt>
    <dgm:pt modelId="{49826480-39FC-4BE6-B8E7-3BAA08A710DE}" type="pres">
      <dgm:prSet presAssocID="{16E1DA24-B6E0-4FDC-8044-AAF26035B89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E63AE8B-7497-41ED-ACBE-346C1642B8B9}" type="pres">
      <dgm:prSet presAssocID="{3867C39C-6F37-4E84-93A3-E2F6CD479566}" presName="spacer" presStyleCnt="0"/>
      <dgm:spPr/>
    </dgm:pt>
    <dgm:pt modelId="{22FCED46-C8B7-4C43-BFE7-EEFF58805C2A}" type="pres">
      <dgm:prSet presAssocID="{26D393F5-38AC-4333-9B42-788AF9DAB7B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8CC2A00-E54A-4FC5-9ABF-6411934D6BDC}" type="presOf" srcId="{26D393F5-38AC-4333-9B42-788AF9DAB7B8}" destId="{22FCED46-C8B7-4C43-BFE7-EEFF58805C2A}" srcOrd="0" destOrd="0" presId="urn:microsoft.com/office/officeart/2005/8/layout/vList2"/>
    <dgm:cxn modelId="{328C6D47-ED8F-4013-B5C0-97414DB83444}" srcId="{46A37520-1C0A-43D4-B716-F585A49CCD81}" destId="{7FDB2DF6-62C4-420C-8576-9A1B2620D1FF}" srcOrd="2" destOrd="0" parTransId="{01B0576B-188F-40B8-BACC-CE2EBDFF3CE0}" sibTransId="{633D5FF6-5826-4E78-B66C-91EDE664F943}"/>
    <dgm:cxn modelId="{04116A6C-3A6B-487A-9E6F-D42451155045}" type="presOf" srcId="{16E1DA24-B6E0-4FDC-8044-AAF26035B89C}" destId="{49826480-39FC-4BE6-B8E7-3BAA08A710DE}" srcOrd="0" destOrd="0" presId="urn:microsoft.com/office/officeart/2005/8/layout/vList2"/>
    <dgm:cxn modelId="{CB8D0671-3FEE-4DD1-B57F-C86A18DE9EC7}" type="presOf" srcId="{46A37520-1C0A-43D4-B716-F585A49CCD81}" destId="{B082FBA7-1000-44FA-A7B3-7080A4C1646B}" srcOrd="0" destOrd="0" presId="urn:microsoft.com/office/officeart/2005/8/layout/vList2"/>
    <dgm:cxn modelId="{56B13881-7F70-43B9-BD2E-3B1A317B6658}" srcId="{46A37520-1C0A-43D4-B716-F585A49CCD81}" destId="{16E1DA24-B6E0-4FDC-8044-AAF26035B89C}" srcOrd="3" destOrd="0" parTransId="{8A31D559-D09A-436E-AFEB-C3CA07954C8C}" sibTransId="{3867C39C-6F37-4E84-93A3-E2F6CD479566}"/>
    <dgm:cxn modelId="{B9B53BB0-0A9E-4C6E-B197-7257B5E4003D}" srcId="{46A37520-1C0A-43D4-B716-F585A49CCD81}" destId="{26D393F5-38AC-4333-9B42-788AF9DAB7B8}" srcOrd="4" destOrd="0" parTransId="{AA7454C6-CE67-4F0E-9405-C20EB321FA29}" sibTransId="{7E22BD6E-C177-412D-BE4A-12D23918D699}"/>
    <dgm:cxn modelId="{8FA9ECBC-9E43-4FEA-A572-AC4EE3029434}" type="presOf" srcId="{7FDB2DF6-62C4-420C-8576-9A1B2620D1FF}" destId="{360E3543-1EA8-4C14-9889-060B6A1212DC}" srcOrd="0" destOrd="0" presId="urn:microsoft.com/office/officeart/2005/8/layout/vList2"/>
    <dgm:cxn modelId="{4A99FAC1-D4E1-458D-9D78-D527052D6D0A}" type="presOf" srcId="{5BFA7177-C785-4307-A62B-34CD18D136BE}" destId="{250A05C6-E0AA-40A1-B503-98534B6EF4ED}" srcOrd="0" destOrd="0" presId="urn:microsoft.com/office/officeart/2005/8/layout/vList2"/>
    <dgm:cxn modelId="{FBFC1DD0-F5D7-43DD-A672-123BBC584B77}" srcId="{46A37520-1C0A-43D4-B716-F585A49CCD81}" destId="{83A6A3CA-53EB-47B5-A3B3-168972F58F58}" srcOrd="1" destOrd="0" parTransId="{4B17DCDA-163A-4640-A8BF-66515EDD7395}" sibTransId="{58BEC2FF-1C6F-4F39-8BD7-EA8F39D22CBC}"/>
    <dgm:cxn modelId="{F39F98D8-774B-40F0-9412-3EF2A2624E1A}" type="presOf" srcId="{83A6A3CA-53EB-47B5-A3B3-168972F58F58}" destId="{39005621-28AA-4334-969E-C82F5BC688D2}" srcOrd="0" destOrd="0" presId="urn:microsoft.com/office/officeart/2005/8/layout/vList2"/>
    <dgm:cxn modelId="{CFACF9F8-0FF4-4901-AF72-E913AC022707}" srcId="{46A37520-1C0A-43D4-B716-F585A49CCD81}" destId="{5BFA7177-C785-4307-A62B-34CD18D136BE}" srcOrd="0" destOrd="0" parTransId="{8B0AFAD0-B1E1-4B45-B291-C796E97C87BE}" sibTransId="{F07AB019-4085-4484-85AD-085D4B47402C}"/>
    <dgm:cxn modelId="{ABB63181-892C-4413-9369-AC762B01415C}" type="presParOf" srcId="{B082FBA7-1000-44FA-A7B3-7080A4C1646B}" destId="{250A05C6-E0AA-40A1-B503-98534B6EF4ED}" srcOrd="0" destOrd="0" presId="urn:microsoft.com/office/officeart/2005/8/layout/vList2"/>
    <dgm:cxn modelId="{DA6E19A2-3BCD-44C1-B9A4-52D1E7AA732C}" type="presParOf" srcId="{B082FBA7-1000-44FA-A7B3-7080A4C1646B}" destId="{698039F6-F6BA-4BD1-A1BF-019064B525F3}" srcOrd="1" destOrd="0" presId="urn:microsoft.com/office/officeart/2005/8/layout/vList2"/>
    <dgm:cxn modelId="{CE15597A-68DC-48B7-9C86-CB6A71BD0877}" type="presParOf" srcId="{B082FBA7-1000-44FA-A7B3-7080A4C1646B}" destId="{39005621-28AA-4334-969E-C82F5BC688D2}" srcOrd="2" destOrd="0" presId="urn:microsoft.com/office/officeart/2005/8/layout/vList2"/>
    <dgm:cxn modelId="{E68ECBF1-AB63-4BDE-8CB9-D530A27FC5AF}" type="presParOf" srcId="{B082FBA7-1000-44FA-A7B3-7080A4C1646B}" destId="{3489EA7C-30A7-4313-8153-609C281926A8}" srcOrd="3" destOrd="0" presId="urn:microsoft.com/office/officeart/2005/8/layout/vList2"/>
    <dgm:cxn modelId="{1F489A74-E43B-4B90-944F-51DE41AD7DE1}" type="presParOf" srcId="{B082FBA7-1000-44FA-A7B3-7080A4C1646B}" destId="{360E3543-1EA8-4C14-9889-060B6A1212DC}" srcOrd="4" destOrd="0" presId="urn:microsoft.com/office/officeart/2005/8/layout/vList2"/>
    <dgm:cxn modelId="{521F4C8A-67D1-4413-9BF8-A2E93162D811}" type="presParOf" srcId="{B082FBA7-1000-44FA-A7B3-7080A4C1646B}" destId="{665510D5-FE50-4C19-A676-DD0DBC9FE7BA}" srcOrd="5" destOrd="0" presId="urn:microsoft.com/office/officeart/2005/8/layout/vList2"/>
    <dgm:cxn modelId="{BEF7F82A-3C54-498C-BB2A-7D595043BFA0}" type="presParOf" srcId="{B082FBA7-1000-44FA-A7B3-7080A4C1646B}" destId="{49826480-39FC-4BE6-B8E7-3BAA08A710DE}" srcOrd="6" destOrd="0" presId="urn:microsoft.com/office/officeart/2005/8/layout/vList2"/>
    <dgm:cxn modelId="{454E79DD-9A6F-405D-ACAB-44FBB482CD7E}" type="presParOf" srcId="{B082FBA7-1000-44FA-A7B3-7080A4C1646B}" destId="{BE63AE8B-7497-41ED-ACBE-346C1642B8B9}" srcOrd="7" destOrd="0" presId="urn:microsoft.com/office/officeart/2005/8/layout/vList2"/>
    <dgm:cxn modelId="{2A49E61B-92E2-4E1B-8164-94A4CC4CFE2A}" type="presParOf" srcId="{B082FBA7-1000-44FA-A7B3-7080A4C1646B}" destId="{22FCED46-C8B7-4C43-BFE7-EEFF58805C2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ECE4947-F922-4378-B932-9AE31B23B1C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7B6598E-E28D-4E5A-9195-6D74565BD941}">
      <dgm:prSet custT="1"/>
      <dgm:spPr/>
      <dgm:t>
        <a:bodyPr/>
        <a:lstStyle/>
        <a:p>
          <a:r>
            <a:rPr lang="hr-HR" sz="2400" b="0" i="0" dirty="0"/>
            <a:t>Proučite opće mjere sprječavanja bolničkih infekcija u PPT prezentaciji i  udžbeniku Kronične rane, str. 196. – 204.</a:t>
          </a:r>
          <a:endParaRPr lang="en-US" sz="2400" dirty="0"/>
        </a:p>
      </dgm:t>
    </dgm:pt>
    <dgm:pt modelId="{7EFDF260-5FC8-47A9-9A19-DE4B8E75F78B}" type="parTrans" cxnId="{035FE135-885F-4B37-99B2-C1B5AF3A3752}">
      <dgm:prSet/>
      <dgm:spPr/>
      <dgm:t>
        <a:bodyPr/>
        <a:lstStyle/>
        <a:p>
          <a:endParaRPr lang="en-US"/>
        </a:p>
      </dgm:t>
    </dgm:pt>
    <dgm:pt modelId="{0A6AB6B7-032E-4779-AEB5-349EAE0DC2B3}" type="sibTrans" cxnId="{035FE135-885F-4B37-99B2-C1B5AF3A3752}">
      <dgm:prSet/>
      <dgm:spPr/>
      <dgm:t>
        <a:bodyPr/>
        <a:lstStyle/>
        <a:p>
          <a:endParaRPr lang="en-US"/>
        </a:p>
      </dgm:t>
    </dgm:pt>
    <dgm:pt modelId="{E042C5A0-27DD-452E-8D8C-00D3359342B8}">
      <dgm:prSet custT="1"/>
      <dgm:spPr/>
      <dgm:t>
        <a:bodyPr/>
        <a:lstStyle/>
        <a:p>
          <a:r>
            <a:rPr lang="hr-HR" sz="2400" b="0" i="0" dirty="0"/>
            <a:t>Izdvojite one mjere za čije provođenje je zadužena medicinska sestra opće njege / medicinski tehničar opće njege. </a:t>
          </a:r>
          <a:endParaRPr lang="en-US" sz="2400" dirty="0"/>
        </a:p>
      </dgm:t>
    </dgm:pt>
    <dgm:pt modelId="{E2E7EA30-8900-40E2-9AC3-01FB1F1FA101}" type="parTrans" cxnId="{15F43FAF-B0D5-4747-8F48-AB0541015182}">
      <dgm:prSet/>
      <dgm:spPr/>
      <dgm:t>
        <a:bodyPr/>
        <a:lstStyle/>
        <a:p>
          <a:endParaRPr lang="en-US"/>
        </a:p>
      </dgm:t>
    </dgm:pt>
    <dgm:pt modelId="{EA5FBE0C-4156-46C2-9099-9E65CBF0012F}" type="sibTrans" cxnId="{15F43FAF-B0D5-4747-8F48-AB0541015182}">
      <dgm:prSet/>
      <dgm:spPr/>
      <dgm:t>
        <a:bodyPr/>
        <a:lstStyle/>
        <a:p>
          <a:endParaRPr lang="en-US"/>
        </a:p>
      </dgm:t>
    </dgm:pt>
    <dgm:pt modelId="{F83A143E-2003-4B95-8033-3A3B927C017F}" type="pres">
      <dgm:prSet presAssocID="{2ECE4947-F922-4378-B932-9AE31B23B1C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44AA103-2BEA-4995-90AB-6F8F78D2D586}" type="pres">
      <dgm:prSet presAssocID="{67B6598E-E28D-4E5A-9195-6D74565BD941}" presName="hierRoot1" presStyleCnt="0"/>
      <dgm:spPr/>
    </dgm:pt>
    <dgm:pt modelId="{D8957296-03A1-4CE9-879E-59CCE33DE094}" type="pres">
      <dgm:prSet presAssocID="{67B6598E-E28D-4E5A-9195-6D74565BD941}" presName="composite" presStyleCnt="0"/>
      <dgm:spPr/>
    </dgm:pt>
    <dgm:pt modelId="{3E647FD9-8565-4452-AF9D-5AAC9AFCAA1B}" type="pres">
      <dgm:prSet presAssocID="{67B6598E-E28D-4E5A-9195-6D74565BD941}" presName="background" presStyleLbl="node0" presStyleIdx="0" presStyleCnt="2"/>
      <dgm:spPr/>
    </dgm:pt>
    <dgm:pt modelId="{929BE933-999E-4FD5-B910-D67471B4FA42}" type="pres">
      <dgm:prSet presAssocID="{67B6598E-E28D-4E5A-9195-6D74565BD941}" presName="text" presStyleLbl="fgAcc0" presStyleIdx="0" presStyleCnt="2">
        <dgm:presLayoutVars>
          <dgm:chPref val="3"/>
        </dgm:presLayoutVars>
      </dgm:prSet>
      <dgm:spPr/>
    </dgm:pt>
    <dgm:pt modelId="{AB207A31-E41F-4831-BAD7-288EEC443955}" type="pres">
      <dgm:prSet presAssocID="{67B6598E-E28D-4E5A-9195-6D74565BD941}" presName="hierChild2" presStyleCnt="0"/>
      <dgm:spPr/>
    </dgm:pt>
    <dgm:pt modelId="{555535C4-AEC9-4314-AD49-A2174BB078A1}" type="pres">
      <dgm:prSet presAssocID="{E042C5A0-27DD-452E-8D8C-00D3359342B8}" presName="hierRoot1" presStyleCnt="0"/>
      <dgm:spPr/>
    </dgm:pt>
    <dgm:pt modelId="{DB1E32F9-720D-4CF9-9995-6F665501DFAD}" type="pres">
      <dgm:prSet presAssocID="{E042C5A0-27DD-452E-8D8C-00D3359342B8}" presName="composite" presStyleCnt="0"/>
      <dgm:spPr/>
    </dgm:pt>
    <dgm:pt modelId="{FF9A4D2D-959C-4B9C-BFC1-4E3B77D6D05F}" type="pres">
      <dgm:prSet presAssocID="{E042C5A0-27DD-452E-8D8C-00D3359342B8}" presName="background" presStyleLbl="node0" presStyleIdx="1" presStyleCnt="2"/>
      <dgm:spPr/>
    </dgm:pt>
    <dgm:pt modelId="{0C86CD9C-77BF-4E10-8943-B5757E010E04}" type="pres">
      <dgm:prSet presAssocID="{E042C5A0-27DD-452E-8D8C-00D3359342B8}" presName="text" presStyleLbl="fgAcc0" presStyleIdx="1" presStyleCnt="2" custLinFactNeighborX="-1641" custLinFactNeighborY="-2584">
        <dgm:presLayoutVars>
          <dgm:chPref val="3"/>
        </dgm:presLayoutVars>
      </dgm:prSet>
      <dgm:spPr/>
    </dgm:pt>
    <dgm:pt modelId="{753150DF-7AB1-4BFC-8FFC-E3789BC17C25}" type="pres">
      <dgm:prSet presAssocID="{E042C5A0-27DD-452E-8D8C-00D3359342B8}" presName="hierChild2" presStyleCnt="0"/>
      <dgm:spPr/>
    </dgm:pt>
  </dgm:ptLst>
  <dgm:cxnLst>
    <dgm:cxn modelId="{CDCCF225-DEF5-4661-8EF0-D4C0E935812B}" type="presOf" srcId="{67B6598E-E28D-4E5A-9195-6D74565BD941}" destId="{929BE933-999E-4FD5-B910-D67471B4FA42}" srcOrd="0" destOrd="0" presId="urn:microsoft.com/office/officeart/2005/8/layout/hierarchy1"/>
    <dgm:cxn modelId="{035FE135-885F-4B37-99B2-C1B5AF3A3752}" srcId="{2ECE4947-F922-4378-B932-9AE31B23B1CC}" destId="{67B6598E-E28D-4E5A-9195-6D74565BD941}" srcOrd="0" destOrd="0" parTransId="{7EFDF260-5FC8-47A9-9A19-DE4B8E75F78B}" sibTransId="{0A6AB6B7-032E-4779-AEB5-349EAE0DC2B3}"/>
    <dgm:cxn modelId="{D2AA946D-F866-4083-AAFD-C0D1A84A3E0D}" type="presOf" srcId="{E042C5A0-27DD-452E-8D8C-00D3359342B8}" destId="{0C86CD9C-77BF-4E10-8943-B5757E010E04}" srcOrd="0" destOrd="0" presId="urn:microsoft.com/office/officeart/2005/8/layout/hierarchy1"/>
    <dgm:cxn modelId="{3ED80679-5531-461C-BC66-5C3ACA807BD5}" type="presOf" srcId="{2ECE4947-F922-4378-B932-9AE31B23B1CC}" destId="{F83A143E-2003-4B95-8033-3A3B927C017F}" srcOrd="0" destOrd="0" presId="urn:microsoft.com/office/officeart/2005/8/layout/hierarchy1"/>
    <dgm:cxn modelId="{15F43FAF-B0D5-4747-8F48-AB0541015182}" srcId="{2ECE4947-F922-4378-B932-9AE31B23B1CC}" destId="{E042C5A0-27DD-452E-8D8C-00D3359342B8}" srcOrd="1" destOrd="0" parTransId="{E2E7EA30-8900-40E2-9AC3-01FB1F1FA101}" sibTransId="{EA5FBE0C-4156-46C2-9099-9E65CBF0012F}"/>
    <dgm:cxn modelId="{DC320F2D-812B-4071-B3BF-2FD2EA65BF10}" type="presParOf" srcId="{F83A143E-2003-4B95-8033-3A3B927C017F}" destId="{344AA103-2BEA-4995-90AB-6F8F78D2D586}" srcOrd="0" destOrd="0" presId="urn:microsoft.com/office/officeart/2005/8/layout/hierarchy1"/>
    <dgm:cxn modelId="{03EC8ACF-7372-43CD-B75E-E849316C4B1F}" type="presParOf" srcId="{344AA103-2BEA-4995-90AB-6F8F78D2D586}" destId="{D8957296-03A1-4CE9-879E-59CCE33DE094}" srcOrd="0" destOrd="0" presId="urn:microsoft.com/office/officeart/2005/8/layout/hierarchy1"/>
    <dgm:cxn modelId="{3EB1BD57-5B63-4243-A85F-24AC1FC06857}" type="presParOf" srcId="{D8957296-03A1-4CE9-879E-59CCE33DE094}" destId="{3E647FD9-8565-4452-AF9D-5AAC9AFCAA1B}" srcOrd="0" destOrd="0" presId="urn:microsoft.com/office/officeart/2005/8/layout/hierarchy1"/>
    <dgm:cxn modelId="{A281FE9A-296D-45DB-B329-A2C4D1360708}" type="presParOf" srcId="{D8957296-03A1-4CE9-879E-59CCE33DE094}" destId="{929BE933-999E-4FD5-B910-D67471B4FA42}" srcOrd="1" destOrd="0" presId="urn:microsoft.com/office/officeart/2005/8/layout/hierarchy1"/>
    <dgm:cxn modelId="{7F2FFFB4-A73D-40FC-8454-5BDF23368B0C}" type="presParOf" srcId="{344AA103-2BEA-4995-90AB-6F8F78D2D586}" destId="{AB207A31-E41F-4831-BAD7-288EEC443955}" srcOrd="1" destOrd="0" presId="urn:microsoft.com/office/officeart/2005/8/layout/hierarchy1"/>
    <dgm:cxn modelId="{D3DF35E8-5364-4213-9EF2-2B24D5DFA2BA}" type="presParOf" srcId="{F83A143E-2003-4B95-8033-3A3B927C017F}" destId="{555535C4-AEC9-4314-AD49-A2174BB078A1}" srcOrd="1" destOrd="0" presId="urn:microsoft.com/office/officeart/2005/8/layout/hierarchy1"/>
    <dgm:cxn modelId="{0C7FFACC-94D2-452B-BF2E-C07FA52009C3}" type="presParOf" srcId="{555535C4-AEC9-4314-AD49-A2174BB078A1}" destId="{DB1E32F9-720D-4CF9-9995-6F665501DFAD}" srcOrd="0" destOrd="0" presId="urn:microsoft.com/office/officeart/2005/8/layout/hierarchy1"/>
    <dgm:cxn modelId="{7BFC9E7E-1A7E-42D3-B511-7F105751104A}" type="presParOf" srcId="{DB1E32F9-720D-4CF9-9995-6F665501DFAD}" destId="{FF9A4D2D-959C-4B9C-BFC1-4E3B77D6D05F}" srcOrd="0" destOrd="0" presId="urn:microsoft.com/office/officeart/2005/8/layout/hierarchy1"/>
    <dgm:cxn modelId="{0AD9AC5B-A115-4973-A032-41978790C33D}" type="presParOf" srcId="{DB1E32F9-720D-4CF9-9995-6F665501DFAD}" destId="{0C86CD9C-77BF-4E10-8943-B5757E010E04}" srcOrd="1" destOrd="0" presId="urn:microsoft.com/office/officeart/2005/8/layout/hierarchy1"/>
    <dgm:cxn modelId="{F197AD55-1EA3-4913-852D-F3C770587AA1}" type="presParOf" srcId="{555535C4-AEC9-4314-AD49-A2174BB078A1}" destId="{753150DF-7AB1-4BFC-8FFC-E3789BC17C2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49F5E7-F3FB-4AE4-874F-427623791AB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198F520-4564-4515-99C1-B7268B94CB35}">
      <dgm:prSet custT="1"/>
      <dgm:spPr/>
      <dgm:t>
        <a:bodyPr/>
        <a:lstStyle/>
        <a:p>
          <a:r>
            <a:rPr lang="hr-HR" sz="2400"/>
            <a:t>Što je infekcija?</a:t>
          </a:r>
          <a:endParaRPr lang="en-US" sz="2400"/>
        </a:p>
      </dgm:t>
    </dgm:pt>
    <dgm:pt modelId="{748990A1-4DEE-4103-A584-A18E73A80159}" type="parTrans" cxnId="{86EF68AA-F219-4FAA-A1C0-AB1F2F07F073}">
      <dgm:prSet/>
      <dgm:spPr/>
      <dgm:t>
        <a:bodyPr/>
        <a:lstStyle/>
        <a:p>
          <a:endParaRPr lang="en-US"/>
        </a:p>
      </dgm:t>
    </dgm:pt>
    <dgm:pt modelId="{746531E3-B190-430C-A088-351D00BFBE18}" type="sibTrans" cxnId="{86EF68AA-F219-4FAA-A1C0-AB1F2F07F073}">
      <dgm:prSet/>
      <dgm:spPr/>
      <dgm:t>
        <a:bodyPr/>
        <a:lstStyle/>
        <a:p>
          <a:endParaRPr lang="en-US"/>
        </a:p>
      </dgm:t>
    </dgm:pt>
    <dgm:pt modelId="{34EFE006-23F9-4008-BCB1-08A9DFE36D2F}">
      <dgm:prSet custT="1"/>
      <dgm:spPr/>
      <dgm:t>
        <a:bodyPr/>
        <a:lstStyle/>
        <a:p>
          <a:r>
            <a:rPr lang="hr-HR" sz="2400" dirty="0"/>
            <a:t>Opišite </a:t>
          </a:r>
          <a:r>
            <a:rPr lang="hr-HR" sz="2400" dirty="0" err="1"/>
            <a:t>Vogralikov</a:t>
          </a:r>
          <a:r>
            <a:rPr lang="hr-HR" sz="2400" dirty="0"/>
            <a:t> lanac.</a:t>
          </a:r>
          <a:endParaRPr lang="en-US" sz="2400" dirty="0"/>
        </a:p>
      </dgm:t>
    </dgm:pt>
    <dgm:pt modelId="{2CEDFDB7-804A-4C1B-9CF6-66151143B842}" type="parTrans" cxnId="{645779C3-C816-4587-A88A-099C3758CB26}">
      <dgm:prSet/>
      <dgm:spPr/>
      <dgm:t>
        <a:bodyPr/>
        <a:lstStyle/>
        <a:p>
          <a:endParaRPr lang="en-US"/>
        </a:p>
      </dgm:t>
    </dgm:pt>
    <dgm:pt modelId="{70B48FE7-9CAC-4F82-80F0-70C6B02EF94D}" type="sibTrans" cxnId="{645779C3-C816-4587-A88A-099C3758CB26}">
      <dgm:prSet/>
      <dgm:spPr/>
      <dgm:t>
        <a:bodyPr/>
        <a:lstStyle/>
        <a:p>
          <a:endParaRPr lang="en-US"/>
        </a:p>
      </dgm:t>
    </dgm:pt>
    <dgm:pt modelId="{16625C8B-3D50-4C66-8F92-6B694DDE8CFD}">
      <dgm:prSet custT="1"/>
      <dgm:spPr/>
      <dgm:t>
        <a:bodyPr/>
        <a:lstStyle/>
        <a:p>
          <a:r>
            <a:rPr lang="hr-HR" sz="2400"/>
            <a:t>Objasnite pojam asepse.</a:t>
          </a:r>
          <a:endParaRPr lang="en-US" sz="2400"/>
        </a:p>
      </dgm:t>
    </dgm:pt>
    <dgm:pt modelId="{74A7D5AF-5A6C-4AAB-9C39-70DE5E5940DC}" type="parTrans" cxnId="{9C369847-1F5C-4751-86C3-6E1B8AD05AB6}">
      <dgm:prSet/>
      <dgm:spPr/>
      <dgm:t>
        <a:bodyPr/>
        <a:lstStyle/>
        <a:p>
          <a:endParaRPr lang="en-US"/>
        </a:p>
      </dgm:t>
    </dgm:pt>
    <dgm:pt modelId="{F344C2F2-27D5-4FEA-B2F5-C492B8A66F02}" type="sibTrans" cxnId="{9C369847-1F5C-4751-86C3-6E1B8AD05AB6}">
      <dgm:prSet/>
      <dgm:spPr/>
      <dgm:t>
        <a:bodyPr/>
        <a:lstStyle/>
        <a:p>
          <a:endParaRPr lang="en-US"/>
        </a:p>
      </dgm:t>
    </dgm:pt>
    <dgm:pt modelId="{A5D8B5B8-3AD2-418F-B953-63E68B544490}">
      <dgm:prSet custT="1"/>
      <dgm:spPr/>
      <dgm:t>
        <a:bodyPr/>
        <a:lstStyle/>
        <a:p>
          <a:endParaRPr lang="en-US" sz="2400" dirty="0"/>
        </a:p>
      </dgm:t>
    </dgm:pt>
    <dgm:pt modelId="{6F15086D-B0C0-44B2-96A1-65A3A0A895AE}" type="parTrans" cxnId="{3CEADAEC-8223-45C1-B614-B66797A82FC0}">
      <dgm:prSet/>
      <dgm:spPr/>
      <dgm:t>
        <a:bodyPr/>
        <a:lstStyle/>
        <a:p>
          <a:endParaRPr lang="en-US"/>
        </a:p>
      </dgm:t>
    </dgm:pt>
    <dgm:pt modelId="{3D2A410E-BF15-4E90-A71E-FF4862F599D2}" type="sibTrans" cxnId="{3CEADAEC-8223-45C1-B614-B66797A82FC0}">
      <dgm:prSet/>
      <dgm:spPr/>
      <dgm:t>
        <a:bodyPr/>
        <a:lstStyle/>
        <a:p>
          <a:endParaRPr lang="en-US"/>
        </a:p>
      </dgm:t>
    </dgm:pt>
    <dgm:pt modelId="{29D5EDF3-6A4D-4E2E-A6CE-1B09ED9FA604}" type="pres">
      <dgm:prSet presAssocID="{E549F5E7-F3FB-4AE4-874F-427623791AB9}" presName="vert0" presStyleCnt="0">
        <dgm:presLayoutVars>
          <dgm:dir/>
          <dgm:animOne val="branch"/>
          <dgm:animLvl val="lvl"/>
        </dgm:presLayoutVars>
      </dgm:prSet>
      <dgm:spPr/>
    </dgm:pt>
    <dgm:pt modelId="{C10EE6DD-EC76-4124-8FE5-95948703DFC8}" type="pres">
      <dgm:prSet presAssocID="{5198F520-4564-4515-99C1-B7268B94CB35}" presName="thickLine" presStyleLbl="alignNode1" presStyleIdx="0" presStyleCnt="4"/>
      <dgm:spPr/>
    </dgm:pt>
    <dgm:pt modelId="{00C98B79-A354-4F17-AD26-98BB2E353184}" type="pres">
      <dgm:prSet presAssocID="{5198F520-4564-4515-99C1-B7268B94CB35}" presName="horz1" presStyleCnt="0"/>
      <dgm:spPr/>
    </dgm:pt>
    <dgm:pt modelId="{05820C3D-0E16-4D54-AA05-3D5C0E038883}" type="pres">
      <dgm:prSet presAssocID="{5198F520-4564-4515-99C1-B7268B94CB35}" presName="tx1" presStyleLbl="revTx" presStyleIdx="0" presStyleCnt="4"/>
      <dgm:spPr/>
    </dgm:pt>
    <dgm:pt modelId="{8AC84EBD-CD88-414F-BA86-838A2B6EE09B}" type="pres">
      <dgm:prSet presAssocID="{5198F520-4564-4515-99C1-B7268B94CB35}" presName="vert1" presStyleCnt="0"/>
      <dgm:spPr/>
    </dgm:pt>
    <dgm:pt modelId="{0D32BC8C-41E6-4382-8DB4-030AB0168AA2}" type="pres">
      <dgm:prSet presAssocID="{34EFE006-23F9-4008-BCB1-08A9DFE36D2F}" presName="thickLine" presStyleLbl="alignNode1" presStyleIdx="1" presStyleCnt="4"/>
      <dgm:spPr/>
    </dgm:pt>
    <dgm:pt modelId="{566C68E5-0A49-4949-8CC9-855D6D2879AC}" type="pres">
      <dgm:prSet presAssocID="{34EFE006-23F9-4008-BCB1-08A9DFE36D2F}" presName="horz1" presStyleCnt="0"/>
      <dgm:spPr/>
    </dgm:pt>
    <dgm:pt modelId="{27CC3222-A923-412D-A1F0-40519D786AA3}" type="pres">
      <dgm:prSet presAssocID="{34EFE006-23F9-4008-BCB1-08A9DFE36D2F}" presName="tx1" presStyleLbl="revTx" presStyleIdx="1" presStyleCnt="4"/>
      <dgm:spPr/>
    </dgm:pt>
    <dgm:pt modelId="{B65BFC3C-1B7A-46EF-AA29-99F1877068B2}" type="pres">
      <dgm:prSet presAssocID="{34EFE006-23F9-4008-BCB1-08A9DFE36D2F}" presName="vert1" presStyleCnt="0"/>
      <dgm:spPr/>
    </dgm:pt>
    <dgm:pt modelId="{EECC6617-F6ED-424E-AE0C-74C861F087B1}" type="pres">
      <dgm:prSet presAssocID="{16625C8B-3D50-4C66-8F92-6B694DDE8CFD}" presName="thickLine" presStyleLbl="alignNode1" presStyleIdx="2" presStyleCnt="4"/>
      <dgm:spPr/>
    </dgm:pt>
    <dgm:pt modelId="{B246E3ED-EFD7-4BA1-BD2F-3884B0B80957}" type="pres">
      <dgm:prSet presAssocID="{16625C8B-3D50-4C66-8F92-6B694DDE8CFD}" presName="horz1" presStyleCnt="0"/>
      <dgm:spPr/>
    </dgm:pt>
    <dgm:pt modelId="{B35F44F6-BABF-4925-A9AF-45514D89F3A3}" type="pres">
      <dgm:prSet presAssocID="{16625C8B-3D50-4C66-8F92-6B694DDE8CFD}" presName="tx1" presStyleLbl="revTx" presStyleIdx="2" presStyleCnt="4"/>
      <dgm:spPr/>
    </dgm:pt>
    <dgm:pt modelId="{964A8B95-53B3-4565-9BDA-ADC563996479}" type="pres">
      <dgm:prSet presAssocID="{16625C8B-3D50-4C66-8F92-6B694DDE8CFD}" presName="vert1" presStyleCnt="0"/>
      <dgm:spPr/>
    </dgm:pt>
    <dgm:pt modelId="{E6A2BD57-89DF-4FDF-AB89-F0CFA19782F4}" type="pres">
      <dgm:prSet presAssocID="{A5D8B5B8-3AD2-418F-B953-63E68B544490}" presName="thickLine" presStyleLbl="alignNode1" presStyleIdx="3" presStyleCnt="4"/>
      <dgm:spPr/>
    </dgm:pt>
    <dgm:pt modelId="{6211CA2B-54BF-4805-A3D5-C79FDD6EAF9F}" type="pres">
      <dgm:prSet presAssocID="{A5D8B5B8-3AD2-418F-B953-63E68B544490}" presName="horz1" presStyleCnt="0"/>
      <dgm:spPr/>
    </dgm:pt>
    <dgm:pt modelId="{10DD64F8-686D-4108-B2B2-5A14BFC85E39}" type="pres">
      <dgm:prSet presAssocID="{A5D8B5B8-3AD2-418F-B953-63E68B544490}" presName="tx1" presStyleLbl="revTx" presStyleIdx="3" presStyleCnt="4"/>
      <dgm:spPr/>
    </dgm:pt>
    <dgm:pt modelId="{B38A8ADB-65D9-462B-AC5A-A82EE0153A88}" type="pres">
      <dgm:prSet presAssocID="{A5D8B5B8-3AD2-418F-B953-63E68B544490}" presName="vert1" presStyleCnt="0"/>
      <dgm:spPr/>
    </dgm:pt>
  </dgm:ptLst>
  <dgm:cxnLst>
    <dgm:cxn modelId="{DBE2C15C-C664-4FE0-A24E-74AE55E20F39}" type="presOf" srcId="{A5D8B5B8-3AD2-418F-B953-63E68B544490}" destId="{10DD64F8-686D-4108-B2B2-5A14BFC85E39}" srcOrd="0" destOrd="0" presId="urn:microsoft.com/office/officeart/2008/layout/LinedList"/>
    <dgm:cxn modelId="{9C369847-1F5C-4751-86C3-6E1B8AD05AB6}" srcId="{E549F5E7-F3FB-4AE4-874F-427623791AB9}" destId="{16625C8B-3D50-4C66-8F92-6B694DDE8CFD}" srcOrd="2" destOrd="0" parTransId="{74A7D5AF-5A6C-4AAB-9C39-70DE5E5940DC}" sibTransId="{F344C2F2-27D5-4FEA-B2F5-C492B8A66F02}"/>
    <dgm:cxn modelId="{9778456E-DCAB-4583-90F9-2642A2A1BE82}" type="presOf" srcId="{16625C8B-3D50-4C66-8F92-6B694DDE8CFD}" destId="{B35F44F6-BABF-4925-A9AF-45514D89F3A3}" srcOrd="0" destOrd="0" presId="urn:microsoft.com/office/officeart/2008/layout/LinedList"/>
    <dgm:cxn modelId="{A940369B-AC88-4F59-8C13-A8504D4419D6}" type="presOf" srcId="{E549F5E7-F3FB-4AE4-874F-427623791AB9}" destId="{29D5EDF3-6A4D-4E2E-A6CE-1B09ED9FA604}" srcOrd="0" destOrd="0" presId="urn:microsoft.com/office/officeart/2008/layout/LinedList"/>
    <dgm:cxn modelId="{D5003EA0-1278-4195-BA3E-73170E11D851}" type="presOf" srcId="{34EFE006-23F9-4008-BCB1-08A9DFE36D2F}" destId="{27CC3222-A923-412D-A1F0-40519D786AA3}" srcOrd="0" destOrd="0" presId="urn:microsoft.com/office/officeart/2008/layout/LinedList"/>
    <dgm:cxn modelId="{86EF68AA-F219-4FAA-A1C0-AB1F2F07F073}" srcId="{E549F5E7-F3FB-4AE4-874F-427623791AB9}" destId="{5198F520-4564-4515-99C1-B7268B94CB35}" srcOrd="0" destOrd="0" parTransId="{748990A1-4DEE-4103-A584-A18E73A80159}" sibTransId="{746531E3-B190-430C-A088-351D00BFBE18}"/>
    <dgm:cxn modelId="{645779C3-C816-4587-A88A-099C3758CB26}" srcId="{E549F5E7-F3FB-4AE4-874F-427623791AB9}" destId="{34EFE006-23F9-4008-BCB1-08A9DFE36D2F}" srcOrd="1" destOrd="0" parTransId="{2CEDFDB7-804A-4C1B-9CF6-66151143B842}" sibTransId="{70B48FE7-9CAC-4F82-80F0-70C6B02EF94D}"/>
    <dgm:cxn modelId="{5DB4BAE4-1855-4056-B155-4A6E33E76CD0}" type="presOf" srcId="{5198F520-4564-4515-99C1-B7268B94CB35}" destId="{05820C3D-0E16-4D54-AA05-3D5C0E038883}" srcOrd="0" destOrd="0" presId="urn:microsoft.com/office/officeart/2008/layout/LinedList"/>
    <dgm:cxn modelId="{3CEADAEC-8223-45C1-B614-B66797A82FC0}" srcId="{E549F5E7-F3FB-4AE4-874F-427623791AB9}" destId="{A5D8B5B8-3AD2-418F-B953-63E68B544490}" srcOrd="3" destOrd="0" parTransId="{6F15086D-B0C0-44B2-96A1-65A3A0A895AE}" sibTransId="{3D2A410E-BF15-4E90-A71E-FF4862F599D2}"/>
    <dgm:cxn modelId="{21547DD4-E481-47E0-BF39-362E66C14905}" type="presParOf" srcId="{29D5EDF3-6A4D-4E2E-A6CE-1B09ED9FA604}" destId="{C10EE6DD-EC76-4124-8FE5-95948703DFC8}" srcOrd="0" destOrd="0" presId="urn:microsoft.com/office/officeart/2008/layout/LinedList"/>
    <dgm:cxn modelId="{6BEA77C8-4FC7-4D9B-AEEA-DB65E25CD66F}" type="presParOf" srcId="{29D5EDF3-6A4D-4E2E-A6CE-1B09ED9FA604}" destId="{00C98B79-A354-4F17-AD26-98BB2E353184}" srcOrd="1" destOrd="0" presId="urn:microsoft.com/office/officeart/2008/layout/LinedList"/>
    <dgm:cxn modelId="{DFD34013-EF32-46BF-A665-B91912076173}" type="presParOf" srcId="{00C98B79-A354-4F17-AD26-98BB2E353184}" destId="{05820C3D-0E16-4D54-AA05-3D5C0E038883}" srcOrd="0" destOrd="0" presId="urn:microsoft.com/office/officeart/2008/layout/LinedList"/>
    <dgm:cxn modelId="{C9B9B704-F92C-44D1-9CCC-F184D72002D9}" type="presParOf" srcId="{00C98B79-A354-4F17-AD26-98BB2E353184}" destId="{8AC84EBD-CD88-414F-BA86-838A2B6EE09B}" srcOrd="1" destOrd="0" presId="urn:microsoft.com/office/officeart/2008/layout/LinedList"/>
    <dgm:cxn modelId="{BD651B4A-31CB-4190-8C5F-B74F96A39BEA}" type="presParOf" srcId="{29D5EDF3-6A4D-4E2E-A6CE-1B09ED9FA604}" destId="{0D32BC8C-41E6-4382-8DB4-030AB0168AA2}" srcOrd="2" destOrd="0" presId="urn:microsoft.com/office/officeart/2008/layout/LinedList"/>
    <dgm:cxn modelId="{6FDF3448-79B3-433F-9190-0AA13C3B521B}" type="presParOf" srcId="{29D5EDF3-6A4D-4E2E-A6CE-1B09ED9FA604}" destId="{566C68E5-0A49-4949-8CC9-855D6D2879AC}" srcOrd="3" destOrd="0" presId="urn:microsoft.com/office/officeart/2008/layout/LinedList"/>
    <dgm:cxn modelId="{DD89244E-A7B2-4AA5-9EB0-4E30E4A715A4}" type="presParOf" srcId="{566C68E5-0A49-4949-8CC9-855D6D2879AC}" destId="{27CC3222-A923-412D-A1F0-40519D786AA3}" srcOrd="0" destOrd="0" presId="urn:microsoft.com/office/officeart/2008/layout/LinedList"/>
    <dgm:cxn modelId="{4552BBE7-F7B5-40F5-823A-83A2C5BC5039}" type="presParOf" srcId="{566C68E5-0A49-4949-8CC9-855D6D2879AC}" destId="{B65BFC3C-1B7A-46EF-AA29-99F1877068B2}" srcOrd="1" destOrd="0" presId="urn:microsoft.com/office/officeart/2008/layout/LinedList"/>
    <dgm:cxn modelId="{CF0DDFC9-0B0D-461C-AC69-78A684E93121}" type="presParOf" srcId="{29D5EDF3-6A4D-4E2E-A6CE-1B09ED9FA604}" destId="{EECC6617-F6ED-424E-AE0C-74C861F087B1}" srcOrd="4" destOrd="0" presId="urn:microsoft.com/office/officeart/2008/layout/LinedList"/>
    <dgm:cxn modelId="{970EBCC1-3240-49D7-8CC5-148B9622C8DE}" type="presParOf" srcId="{29D5EDF3-6A4D-4E2E-A6CE-1B09ED9FA604}" destId="{B246E3ED-EFD7-4BA1-BD2F-3884B0B80957}" srcOrd="5" destOrd="0" presId="urn:microsoft.com/office/officeart/2008/layout/LinedList"/>
    <dgm:cxn modelId="{59F9AE49-E502-4161-9C4B-5E5BF6454244}" type="presParOf" srcId="{B246E3ED-EFD7-4BA1-BD2F-3884B0B80957}" destId="{B35F44F6-BABF-4925-A9AF-45514D89F3A3}" srcOrd="0" destOrd="0" presId="urn:microsoft.com/office/officeart/2008/layout/LinedList"/>
    <dgm:cxn modelId="{72489BD4-E885-4C63-A311-52ACE0AAAD1A}" type="presParOf" srcId="{B246E3ED-EFD7-4BA1-BD2F-3884B0B80957}" destId="{964A8B95-53B3-4565-9BDA-ADC563996479}" srcOrd="1" destOrd="0" presId="urn:microsoft.com/office/officeart/2008/layout/LinedList"/>
    <dgm:cxn modelId="{01CC9027-2E35-4188-804C-501777ECB367}" type="presParOf" srcId="{29D5EDF3-6A4D-4E2E-A6CE-1B09ED9FA604}" destId="{E6A2BD57-89DF-4FDF-AB89-F0CFA19782F4}" srcOrd="6" destOrd="0" presId="urn:microsoft.com/office/officeart/2008/layout/LinedList"/>
    <dgm:cxn modelId="{F499FDA4-7AE8-4597-BE48-C3794B1ECFE4}" type="presParOf" srcId="{29D5EDF3-6A4D-4E2E-A6CE-1B09ED9FA604}" destId="{6211CA2B-54BF-4805-A3D5-C79FDD6EAF9F}" srcOrd="7" destOrd="0" presId="urn:microsoft.com/office/officeart/2008/layout/LinedList"/>
    <dgm:cxn modelId="{DFB4243F-68CF-437C-9899-702F37B7DB64}" type="presParOf" srcId="{6211CA2B-54BF-4805-A3D5-C79FDD6EAF9F}" destId="{10DD64F8-686D-4108-B2B2-5A14BFC85E39}" srcOrd="0" destOrd="0" presId="urn:microsoft.com/office/officeart/2008/layout/LinedList"/>
    <dgm:cxn modelId="{DE62EFF3-87A5-47E3-99C6-1227683F0C11}" type="presParOf" srcId="{6211CA2B-54BF-4805-A3D5-C79FDD6EAF9F}" destId="{B38A8ADB-65D9-462B-AC5A-A82EE0153A8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1B3A4B-D6AC-47AD-ABB5-9101A8EFDB9A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B7BF8EC-FD92-4384-8B6B-D7DFF1FDEEA7}">
      <dgm:prSet/>
      <dgm:spPr/>
      <dgm:t>
        <a:bodyPr/>
        <a:lstStyle/>
        <a:p>
          <a:r>
            <a:rPr lang="hr-HR" b="0" i="0" dirty="0"/>
            <a:t>Prianjanje za tijelo domaćina (kolonizacija)</a:t>
          </a:r>
          <a:endParaRPr lang="en-US" dirty="0"/>
        </a:p>
      </dgm:t>
    </dgm:pt>
    <dgm:pt modelId="{12ED1AE5-B217-478E-BAE9-1C1C9A3E5E0F}" type="parTrans" cxnId="{B5CFF749-B703-4077-B752-1A3A7616F8B6}">
      <dgm:prSet/>
      <dgm:spPr/>
      <dgm:t>
        <a:bodyPr/>
        <a:lstStyle/>
        <a:p>
          <a:endParaRPr lang="en-US"/>
        </a:p>
      </dgm:t>
    </dgm:pt>
    <dgm:pt modelId="{EC2F3E28-1721-4F68-8A4F-AFE2F9E96E56}" type="sibTrans" cxnId="{B5CFF749-B703-4077-B752-1A3A7616F8B6}">
      <dgm:prSet/>
      <dgm:spPr/>
      <dgm:t>
        <a:bodyPr/>
        <a:lstStyle/>
        <a:p>
          <a:endParaRPr lang="en-US"/>
        </a:p>
      </dgm:t>
    </dgm:pt>
    <dgm:pt modelId="{31CDCBF6-530A-4885-A78A-DC51E8990416}">
      <dgm:prSet/>
      <dgm:spPr/>
      <dgm:t>
        <a:bodyPr/>
        <a:lstStyle/>
        <a:p>
          <a:r>
            <a:rPr lang="hr-HR" b="0" i="0"/>
            <a:t>Invazija i širenje po tijelu (ograničeno ili sustavno)</a:t>
          </a:r>
          <a:endParaRPr lang="en-US"/>
        </a:p>
      </dgm:t>
    </dgm:pt>
    <dgm:pt modelId="{F082B64C-C2EB-4037-9449-8F1E5C8C14EC}" type="parTrans" cxnId="{02AEB7A9-FE16-4BCA-B126-127C2C8B9030}">
      <dgm:prSet/>
      <dgm:spPr/>
      <dgm:t>
        <a:bodyPr/>
        <a:lstStyle/>
        <a:p>
          <a:endParaRPr lang="en-US"/>
        </a:p>
      </dgm:t>
    </dgm:pt>
    <dgm:pt modelId="{3386BD7B-1D6F-4503-B97F-94369CB74705}" type="sibTrans" cxnId="{02AEB7A9-FE16-4BCA-B126-127C2C8B9030}">
      <dgm:prSet/>
      <dgm:spPr/>
      <dgm:t>
        <a:bodyPr/>
        <a:lstStyle/>
        <a:p>
          <a:endParaRPr lang="en-US"/>
        </a:p>
      </dgm:t>
    </dgm:pt>
    <dgm:pt modelId="{E41C3F9F-0AE0-4756-A499-F40F5181CB8B}">
      <dgm:prSet/>
      <dgm:spPr/>
      <dgm:t>
        <a:bodyPr/>
        <a:lstStyle/>
        <a:p>
          <a:r>
            <a:rPr lang="hr-HR" b="0" i="0"/>
            <a:t>Razmnažanje</a:t>
          </a:r>
          <a:endParaRPr lang="en-US"/>
        </a:p>
      </dgm:t>
    </dgm:pt>
    <dgm:pt modelId="{FC924EE0-BD66-426D-BBD3-6F46160DAAF6}" type="parTrans" cxnId="{C29BA8EA-9C1D-4F6B-A047-552EDB0A0462}">
      <dgm:prSet/>
      <dgm:spPr/>
      <dgm:t>
        <a:bodyPr/>
        <a:lstStyle/>
        <a:p>
          <a:endParaRPr lang="en-US"/>
        </a:p>
      </dgm:t>
    </dgm:pt>
    <dgm:pt modelId="{33241179-4892-4835-AAE4-C02A0E7F1726}" type="sibTrans" cxnId="{C29BA8EA-9C1D-4F6B-A047-552EDB0A0462}">
      <dgm:prSet/>
      <dgm:spPr/>
      <dgm:t>
        <a:bodyPr/>
        <a:lstStyle/>
        <a:p>
          <a:endParaRPr lang="en-US"/>
        </a:p>
      </dgm:t>
    </dgm:pt>
    <dgm:pt modelId="{2F1F185F-BA3D-4EEF-B79C-BD525E164FA4}">
      <dgm:prSet/>
      <dgm:spPr/>
      <dgm:t>
        <a:bodyPr/>
        <a:lstStyle/>
        <a:p>
          <a:r>
            <a:rPr lang="hr-HR" b="0" i="0"/>
            <a:t>Izbjegavanje obrambenih mehanizama domaćina</a:t>
          </a:r>
          <a:endParaRPr lang="en-US"/>
        </a:p>
      </dgm:t>
    </dgm:pt>
    <dgm:pt modelId="{BDD2F295-CDE3-4D9A-B1F3-8190CA1EA790}" type="parTrans" cxnId="{9077CFFD-1B49-4D05-AC0B-9B8B19220924}">
      <dgm:prSet/>
      <dgm:spPr/>
      <dgm:t>
        <a:bodyPr/>
        <a:lstStyle/>
        <a:p>
          <a:endParaRPr lang="en-US"/>
        </a:p>
      </dgm:t>
    </dgm:pt>
    <dgm:pt modelId="{CE89C473-191D-4CB3-B5F3-5316C56233C6}" type="sibTrans" cxnId="{9077CFFD-1B49-4D05-AC0B-9B8B19220924}">
      <dgm:prSet/>
      <dgm:spPr/>
      <dgm:t>
        <a:bodyPr/>
        <a:lstStyle/>
        <a:p>
          <a:endParaRPr lang="en-US"/>
        </a:p>
      </dgm:t>
    </dgm:pt>
    <dgm:pt modelId="{1AE114F6-8CEB-4552-BD59-758599F85A8D}">
      <dgm:prSet/>
      <dgm:spPr/>
      <dgm:t>
        <a:bodyPr/>
        <a:lstStyle/>
        <a:p>
          <a:r>
            <a:rPr lang="hr-HR" b="0" i="0" dirty="0"/>
            <a:t>Izlučivanje (izlazak) iz višestaničnog organizma (makroorganizma).</a:t>
          </a:r>
          <a:endParaRPr lang="en-US" dirty="0"/>
        </a:p>
      </dgm:t>
    </dgm:pt>
    <dgm:pt modelId="{77B181BB-BB90-4CAA-81AC-5C62C0B8D9F5}" type="parTrans" cxnId="{A99615C3-925F-486F-9E2E-A8458E1EB3EA}">
      <dgm:prSet/>
      <dgm:spPr/>
      <dgm:t>
        <a:bodyPr/>
        <a:lstStyle/>
        <a:p>
          <a:endParaRPr lang="en-US"/>
        </a:p>
      </dgm:t>
    </dgm:pt>
    <dgm:pt modelId="{29076F8E-5C62-4E97-A4B0-81FB52CD7901}" type="sibTrans" cxnId="{A99615C3-925F-486F-9E2E-A8458E1EB3EA}">
      <dgm:prSet/>
      <dgm:spPr/>
      <dgm:t>
        <a:bodyPr/>
        <a:lstStyle/>
        <a:p>
          <a:endParaRPr lang="en-US"/>
        </a:p>
      </dgm:t>
    </dgm:pt>
    <dgm:pt modelId="{CC758E28-B68E-4989-AB2B-71E201DDD7B5}" type="pres">
      <dgm:prSet presAssocID="{341B3A4B-D6AC-47AD-ABB5-9101A8EFDB9A}" presName="linear" presStyleCnt="0">
        <dgm:presLayoutVars>
          <dgm:animLvl val="lvl"/>
          <dgm:resizeHandles val="exact"/>
        </dgm:presLayoutVars>
      </dgm:prSet>
      <dgm:spPr/>
    </dgm:pt>
    <dgm:pt modelId="{0E37C3E5-F21E-4DFA-93D4-30F817C3377C}" type="pres">
      <dgm:prSet presAssocID="{6B7BF8EC-FD92-4384-8B6B-D7DFF1FDEEA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F126CB1-4F30-4B99-B944-ADF9D22F90F1}" type="pres">
      <dgm:prSet presAssocID="{EC2F3E28-1721-4F68-8A4F-AFE2F9E96E56}" presName="spacer" presStyleCnt="0"/>
      <dgm:spPr/>
    </dgm:pt>
    <dgm:pt modelId="{64DDDF33-AD20-47A1-A962-3B71D6B7E05B}" type="pres">
      <dgm:prSet presAssocID="{31CDCBF6-530A-4885-A78A-DC51E899041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74F6E67-34DA-4663-BC3B-C043EAD06CFD}" type="pres">
      <dgm:prSet presAssocID="{3386BD7B-1D6F-4503-B97F-94369CB74705}" presName="spacer" presStyleCnt="0"/>
      <dgm:spPr/>
    </dgm:pt>
    <dgm:pt modelId="{0ADDB2B0-A097-4263-8517-AF1F1C642CAF}" type="pres">
      <dgm:prSet presAssocID="{E41C3F9F-0AE0-4756-A499-F40F5181CB8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4567D67-7030-4C4A-895F-C209076C8815}" type="pres">
      <dgm:prSet presAssocID="{33241179-4892-4835-AAE4-C02A0E7F1726}" presName="spacer" presStyleCnt="0"/>
      <dgm:spPr/>
    </dgm:pt>
    <dgm:pt modelId="{6F9D4FAB-E3A5-44E7-A8DA-AB320EED7A68}" type="pres">
      <dgm:prSet presAssocID="{2F1F185F-BA3D-4EEF-B79C-BD525E164FA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C39D0F7-51A2-4802-A922-4FDC8504BEF0}" type="pres">
      <dgm:prSet presAssocID="{CE89C473-191D-4CB3-B5F3-5316C56233C6}" presName="spacer" presStyleCnt="0"/>
      <dgm:spPr/>
    </dgm:pt>
    <dgm:pt modelId="{7F8F2AAC-D94E-48A7-BBEB-D9F38812EF8A}" type="pres">
      <dgm:prSet presAssocID="{1AE114F6-8CEB-4552-BD59-758599F85A8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AD9E71A-2A72-4061-AC62-E8748F9D9A31}" type="presOf" srcId="{1AE114F6-8CEB-4552-BD59-758599F85A8D}" destId="{7F8F2AAC-D94E-48A7-BBEB-D9F38812EF8A}" srcOrd="0" destOrd="0" presId="urn:microsoft.com/office/officeart/2005/8/layout/vList2"/>
    <dgm:cxn modelId="{5720261D-D9D4-4FC7-B7A9-92FD064D1906}" type="presOf" srcId="{341B3A4B-D6AC-47AD-ABB5-9101A8EFDB9A}" destId="{CC758E28-B68E-4989-AB2B-71E201DDD7B5}" srcOrd="0" destOrd="0" presId="urn:microsoft.com/office/officeart/2005/8/layout/vList2"/>
    <dgm:cxn modelId="{6DD9C121-6F74-4C37-AE17-1FBA47B6DE52}" type="presOf" srcId="{E41C3F9F-0AE0-4756-A499-F40F5181CB8B}" destId="{0ADDB2B0-A097-4263-8517-AF1F1C642CAF}" srcOrd="0" destOrd="0" presId="urn:microsoft.com/office/officeart/2005/8/layout/vList2"/>
    <dgm:cxn modelId="{D9FB8130-CF4F-4115-8A3B-EC9C3229C1B1}" type="presOf" srcId="{31CDCBF6-530A-4885-A78A-DC51E8990416}" destId="{64DDDF33-AD20-47A1-A962-3B71D6B7E05B}" srcOrd="0" destOrd="0" presId="urn:microsoft.com/office/officeart/2005/8/layout/vList2"/>
    <dgm:cxn modelId="{0A990960-1581-4C13-AE96-01B3A4680A5C}" type="presOf" srcId="{6B7BF8EC-FD92-4384-8B6B-D7DFF1FDEEA7}" destId="{0E37C3E5-F21E-4DFA-93D4-30F817C3377C}" srcOrd="0" destOrd="0" presId="urn:microsoft.com/office/officeart/2005/8/layout/vList2"/>
    <dgm:cxn modelId="{B5CFF749-B703-4077-B752-1A3A7616F8B6}" srcId="{341B3A4B-D6AC-47AD-ABB5-9101A8EFDB9A}" destId="{6B7BF8EC-FD92-4384-8B6B-D7DFF1FDEEA7}" srcOrd="0" destOrd="0" parTransId="{12ED1AE5-B217-478E-BAE9-1C1C9A3E5E0F}" sibTransId="{EC2F3E28-1721-4F68-8A4F-AFE2F9E96E56}"/>
    <dgm:cxn modelId="{02AEB7A9-FE16-4BCA-B126-127C2C8B9030}" srcId="{341B3A4B-D6AC-47AD-ABB5-9101A8EFDB9A}" destId="{31CDCBF6-530A-4885-A78A-DC51E8990416}" srcOrd="1" destOrd="0" parTransId="{F082B64C-C2EB-4037-9449-8F1E5C8C14EC}" sibTransId="{3386BD7B-1D6F-4503-B97F-94369CB74705}"/>
    <dgm:cxn modelId="{A99615C3-925F-486F-9E2E-A8458E1EB3EA}" srcId="{341B3A4B-D6AC-47AD-ABB5-9101A8EFDB9A}" destId="{1AE114F6-8CEB-4552-BD59-758599F85A8D}" srcOrd="4" destOrd="0" parTransId="{77B181BB-BB90-4CAA-81AC-5C62C0B8D9F5}" sibTransId="{29076F8E-5C62-4E97-A4B0-81FB52CD7901}"/>
    <dgm:cxn modelId="{C29BA8EA-9C1D-4F6B-A047-552EDB0A0462}" srcId="{341B3A4B-D6AC-47AD-ABB5-9101A8EFDB9A}" destId="{E41C3F9F-0AE0-4756-A499-F40F5181CB8B}" srcOrd="2" destOrd="0" parTransId="{FC924EE0-BD66-426D-BBD3-6F46160DAAF6}" sibTransId="{33241179-4892-4835-AAE4-C02A0E7F1726}"/>
    <dgm:cxn modelId="{1720DDF6-612F-4C1B-AF64-CADB7DD0B5DA}" type="presOf" srcId="{2F1F185F-BA3D-4EEF-B79C-BD525E164FA4}" destId="{6F9D4FAB-E3A5-44E7-A8DA-AB320EED7A68}" srcOrd="0" destOrd="0" presId="urn:microsoft.com/office/officeart/2005/8/layout/vList2"/>
    <dgm:cxn modelId="{9077CFFD-1B49-4D05-AC0B-9B8B19220924}" srcId="{341B3A4B-D6AC-47AD-ABB5-9101A8EFDB9A}" destId="{2F1F185F-BA3D-4EEF-B79C-BD525E164FA4}" srcOrd="3" destOrd="0" parTransId="{BDD2F295-CDE3-4D9A-B1F3-8190CA1EA790}" sibTransId="{CE89C473-191D-4CB3-B5F3-5316C56233C6}"/>
    <dgm:cxn modelId="{AF5D03CB-65B7-4711-9FC2-D67999345617}" type="presParOf" srcId="{CC758E28-B68E-4989-AB2B-71E201DDD7B5}" destId="{0E37C3E5-F21E-4DFA-93D4-30F817C3377C}" srcOrd="0" destOrd="0" presId="urn:microsoft.com/office/officeart/2005/8/layout/vList2"/>
    <dgm:cxn modelId="{90C310DD-160B-451E-8984-81DEB11EE3BD}" type="presParOf" srcId="{CC758E28-B68E-4989-AB2B-71E201DDD7B5}" destId="{BF126CB1-4F30-4B99-B944-ADF9D22F90F1}" srcOrd="1" destOrd="0" presId="urn:microsoft.com/office/officeart/2005/8/layout/vList2"/>
    <dgm:cxn modelId="{94128284-13E1-4605-8652-4D03D987D28F}" type="presParOf" srcId="{CC758E28-B68E-4989-AB2B-71E201DDD7B5}" destId="{64DDDF33-AD20-47A1-A962-3B71D6B7E05B}" srcOrd="2" destOrd="0" presId="urn:microsoft.com/office/officeart/2005/8/layout/vList2"/>
    <dgm:cxn modelId="{2DD5BACD-C87E-45FC-ABBF-2588097762D6}" type="presParOf" srcId="{CC758E28-B68E-4989-AB2B-71E201DDD7B5}" destId="{374F6E67-34DA-4663-BC3B-C043EAD06CFD}" srcOrd="3" destOrd="0" presId="urn:microsoft.com/office/officeart/2005/8/layout/vList2"/>
    <dgm:cxn modelId="{D26152DF-620D-4C4D-BA02-C0BEEF2A3BC9}" type="presParOf" srcId="{CC758E28-B68E-4989-AB2B-71E201DDD7B5}" destId="{0ADDB2B0-A097-4263-8517-AF1F1C642CAF}" srcOrd="4" destOrd="0" presId="urn:microsoft.com/office/officeart/2005/8/layout/vList2"/>
    <dgm:cxn modelId="{E77E27CC-E1E9-467D-82B2-364C089E5C21}" type="presParOf" srcId="{CC758E28-B68E-4989-AB2B-71E201DDD7B5}" destId="{04567D67-7030-4C4A-895F-C209076C8815}" srcOrd="5" destOrd="0" presId="urn:microsoft.com/office/officeart/2005/8/layout/vList2"/>
    <dgm:cxn modelId="{26E41914-5B33-4359-9687-8A595289D68F}" type="presParOf" srcId="{CC758E28-B68E-4989-AB2B-71E201DDD7B5}" destId="{6F9D4FAB-E3A5-44E7-A8DA-AB320EED7A68}" srcOrd="6" destOrd="0" presId="urn:microsoft.com/office/officeart/2005/8/layout/vList2"/>
    <dgm:cxn modelId="{98777777-DE01-47B3-AC82-E99A72FF067F}" type="presParOf" srcId="{CC758E28-B68E-4989-AB2B-71E201DDD7B5}" destId="{CC39D0F7-51A2-4802-A922-4FDC8504BEF0}" srcOrd="7" destOrd="0" presId="urn:microsoft.com/office/officeart/2005/8/layout/vList2"/>
    <dgm:cxn modelId="{A90D133D-F832-44D6-93C5-A70AB635FC3D}" type="presParOf" srcId="{CC758E28-B68E-4989-AB2B-71E201DDD7B5}" destId="{7F8F2AAC-D94E-48A7-BBEB-D9F38812EF8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F48748-415B-4212-95FE-078D453D4A50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8E5201D-DA50-4F9A-A780-F64B133F0161}">
      <dgm:prSet custT="1"/>
      <dgm:spPr/>
      <dgm:t>
        <a:bodyPr/>
        <a:lstStyle/>
        <a:p>
          <a:r>
            <a:rPr lang="hr-HR" sz="2400" dirty="0"/>
            <a:t>Infekcije povezane sa zdravstvenom skrbi.</a:t>
          </a:r>
          <a:endParaRPr lang="en-US" sz="2400" dirty="0"/>
        </a:p>
      </dgm:t>
    </dgm:pt>
    <dgm:pt modelId="{A020D33E-3192-41A5-9659-151EBBA8F1B0}" type="parTrans" cxnId="{B11450EC-97C7-42B7-AC29-CEB7D6B0FE9F}">
      <dgm:prSet/>
      <dgm:spPr/>
      <dgm:t>
        <a:bodyPr/>
        <a:lstStyle/>
        <a:p>
          <a:endParaRPr lang="en-US"/>
        </a:p>
      </dgm:t>
    </dgm:pt>
    <dgm:pt modelId="{AFEF82CC-0BF6-4574-B9A4-85D7F27BEBC4}" type="sibTrans" cxnId="{B11450EC-97C7-42B7-AC29-CEB7D6B0FE9F}">
      <dgm:prSet/>
      <dgm:spPr/>
      <dgm:t>
        <a:bodyPr/>
        <a:lstStyle/>
        <a:p>
          <a:endParaRPr lang="en-US"/>
        </a:p>
      </dgm:t>
    </dgm:pt>
    <dgm:pt modelId="{ECF225CA-02D1-41C5-A04D-343B78788672}">
      <dgm:prSet custT="1"/>
      <dgm:spPr/>
      <dgm:t>
        <a:bodyPr/>
        <a:lstStyle/>
        <a:p>
          <a:r>
            <a:rPr lang="hr-HR" sz="2400" dirty="0"/>
            <a:t>Svaka infekcija pacijenta koja se javlja nezavisno o primarnoj bolesti ili svaka infekcija zdrave osobe (zaposlenika), za koju se utvrdi da je do nje došlo kao posljedica dijagnostike, liječenja ili skrbi, a razvije se tijekom liječenja i skrbi, nakon dijagnostičkog ili terapijskog postupka i otpusta iz bolnice.</a:t>
          </a:r>
          <a:endParaRPr lang="en-US" sz="2400" dirty="0"/>
        </a:p>
      </dgm:t>
    </dgm:pt>
    <dgm:pt modelId="{C7AF20A0-D0B0-45FE-8683-07E3B56B8807}" type="parTrans" cxnId="{F01FDDC5-A22E-4290-9FF6-DDDB13345B48}">
      <dgm:prSet/>
      <dgm:spPr/>
      <dgm:t>
        <a:bodyPr/>
        <a:lstStyle/>
        <a:p>
          <a:endParaRPr lang="en-US"/>
        </a:p>
      </dgm:t>
    </dgm:pt>
    <dgm:pt modelId="{719E2BC2-34F9-41BE-8CEF-F297046C9906}" type="sibTrans" cxnId="{F01FDDC5-A22E-4290-9FF6-DDDB13345B48}">
      <dgm:prSet/>
      <dgm:spPr/>
      <dgm:t>
        <a:bodyPr/>
        <a:lstStyle/>
        <a:p>
          <a:endParaRPr lang="en-US"/>
        </a:p>
      </dgm:t>
    </dgm:pt>
    <dgm:pt modelId="{562F20AF-429E-4786-8476-6595845D3A75}">
      <dgm:prSet custT="1"/>
      <dgm:spPr/>
      <dgm:t>
        <a:bodyPr/>
        <a:lstStyle/>
        <a:p>
          <a:r>
            <a:rPr lang="hr-HR" sz="2400" dirty="0"/>
            <a:t>Najčešće su infekcije mokraćnog sustava, upale pluća, sepse te infekcije rane. </a:t>
          </a:r>
          <a:endParaRPr lang="en-US" sz="2400" dirty="0"/>
        </a:p>
      </dgm:t>
    </dgm:pt>
    <dgm:pt modelId="{D6A5E96F-105F-44EE-8D53-6FC9E91F2073}" type="parTrans" cxnId="{D88000F6-EFD8-407E-B5CD-99155F1FEC15}">
      <dgm:prSet/>
      <dgm:spPr/>
      <dgm:t>
        <a:bodyPr/>
        <a:lstStyle/>
        <a:p>
          <a:endParaRPr lang="en-US"/>
        </a:p>
      </dgm:t>
    </dgm:pt>
    <dgm:pt modelId="{F41F039A-1D39-421B-A2D0-0FD93089F549}" type="sibTrans" cxnId="{D88000F6-EFD8-407E-B5CD-99155F1FEC15}">
      <dgm:prSet/>
      <dgm:spPr/>
      <dgm:t>
        <a:bodyPr/>
        <a:lstStyle/>
        <a:p>
          <a:endParaRPr lang="en-US"/>
        </a:p>
      </dgm:t>
    </dgm:pt>
    <dgm:pt modelId="{BA4C7E0B-DDAC-49A0-9445-448BE0B92D8F}" type="pres">
      <dgm:prSet presAssocID="{DFF48748-415B-4212-95FE-078D453D4A50}" presName="Name0" presStyleCnt="0">
        <dgm:presLayoutVars>
          <dgm:dir/>
          <dgm:animLvl val="lvl"/>
          <dgm:resizeHandles val="exact"/>
        </dgm:presLayoutVars>
      </dgm:prSet>
      <dgm:spPr/>
    </dgm:pt>
    <dgm:pt modelId="{91158ABF-70AE-428B-A8B7-F1C53AD9F428}" type="pres">
      <dgm:prSet presAssocID="{562F20AF-429E-4786-8476-6595845D3A75}" presName="boxAndChildren" presStyleCnt="0"/>
      <dgm:spPr/>
    </dgm:pt>
    <dgm:pt modelId="{BCB84782-82B4-4D64-9702-08C52D436BCA}" type="pres">
      <dgm:prSet presAssocID="{562F20AF-429E-4786-8476-6595845D3A75}" presName="parentTextBox" presStyleLbl="node1" presStyleIdx="0" presStyleCnt="3"/>
      <dgm:spPr/>
    </dgm:pt>
    <dgm:pt modelId="{ED75A3D1-38BF-4322-94DB-6909F17C28A4}" type="pres">
      <dgm:prSet presAssocID="{719E2BC2-34F9-41BE-8CEF-F297046C9906}" presName="sp" presStyleCnt="0"/>
      <dgm:spPr/>
    </dgm:pt>
    <dgm:pt modelId="{1B60E2DF-1A0B-4593-810B-74DFE24C77C0}" type="pres">
      <dgm:prSet presAssocID="{ECF225CA-02D1-41C5-A04D-343B78788672}" presName="arrowAndChildren" presStyleCnt="0"/>
      <dgm:spPr/>
    </dgm:pt>
    <dgm:pt modelId="{8790F3DE-A395-41E9-A874-77E58A34E939}" type="pres">
      <dgm:prSet presAssocID="{ECF225CA-02D1-41C5-A04D-343B78788672}" presName="parentTextArrow" presStyleLbl="node1" presStyleIdx="1" presStyleCnt="3" custScaleX="99501" custScaleY="184149"/>
      <dgm:spPr/>
    </dgm:pt>
    <dgm:pt modelId="{AFC6C08F-55E6-470C-8C5B-ED3D00A28718}" type="pres">
      <dgm:prSet presAssocID="{AFEF82CC-0BF6-4574-B9A4-85D7F27BEBC4}" presName="sp" presStyleCnt="0"/>
      <dgm:spPr/>
    </dgm:pt>
    <dgm:pt modelId="{A5DDAB48-D40A-4EB0-B0C5-CFE60C602AD9}" type="pres">
      <dgm:prSet presAssocID="{F8E5201D-DA50-4F9A-A780-F64B133F0161}" presName="arrowAndChildren" presStyleCnt="0"/>
      <dgm:spPr/>
    </dgm:pt>
    <dgm:pt modelId="{3DDEF470-05D3-46FB-B41E-922D40D4164B}" type="pres">
      <dgm:prSet presAssocID="{F8E5201D-DA50-4F9A-A780-F64B133F0161}" presName="parentTextArrow" presStyleLbl="node1" presStyleIdx="2" presStyleCnt="3"/>
      <dgm:spPr/>
    </dgm:pt>
  </dgm:ptLst>
  <dgm:cxnLst>
    <dgm:cxn modelId="{BC840750-D02A-4977-8675-12C3B13E5F58}" type="presOf" srcId="{562F20AF-429E-4786-8476-6595845D3A75}" destId="{BCB84782-82B4-4D64-9702-08C52D436BCA}" srcOrd="0" destOrd="0" presId="urn:microsoft.com/office/officeart/2005/8/layout/process4"/>
    <dgm:cxn modelId="{2D4B8E7C-2B3B-4FBA-9E74-821DD1A01230}" type="presOf" srcId="{F8E5201D-DA50-4F9A-A780-F64B133F0161}" destId="{3DDEF470-05D3-46FB-B41E-922D40D4164B}" srcOrd="0" destOrd="0" presId="urn:microsoft.com/office/officeart/2005/8/layout/process4"/>
    <dgm:cxn modelId="{43E3C2C1-BB07-4829-A7A8-04353B7643B2}" type="presOf" srcId="{DFF48748-415B-4212-95FE-078D453D4A50}" destId="{BA4C7E0B-DDAC-49A0-9445-448BE0B92D8F}" srcOrd="0" destOrd="0" presId="urn:microsoft.com/office/officeart/2005/8/layout/process4"/>
    <dgm:cxn modelId="{F01FDDC5-A22E-4290-9FF6-DDDB13345B48}" srcId="{DFF48748-415B-4212-95FE-078D453D4A50}" destId="{ECF225CA-02D1-41C5-A04D-343B78788672}" srcOrd="1" destOrd="0" parTransId="{C7AF20A0-D0B0-45FE-8683-07E3B56B8807}" sibTransId="{719E2BC2-34F9-41BE-8CEF-F297046C9906}"/>
    <dgm:cxn modelId="{62EA34EC-F03E-438A-ACEF-1843A84BBB63}" type="presOf" srcId="{ECF225CA-02D1-41C5-A04D-343B78788672}" destId="{8790F3DE-A395-41E9-A874-77E58A34E939}" srcOrd="0" destOrd="0" presId="urn:microsoft.com/office/officeart/2005/8/layout/process4"/>
    <dgm:cxn modelId="{B11450EC-97C7-42B7-AC29-CEB7D6B0FE9F}" srcId="{DFF48748-415B-4212-95FE-078D453D4A50}" destId="{F8E5201D-DA50-4F9A-A780-F64B133F0161}" srcOrd="0" destOrd="0" parTransId="{A020D33E-3192-41A5-9659-151EBBA8F1B0}" sibTransId="{AFEF82CC-0BF6-4574-B9A4-85D7F27BEBC4}"/>
    <dgm:cxn modelId="{D88000F6-EFD8-407E-B5CD-99155F1FEC15}" srcId="{DFF48748-415B-4212-95FE-078D453D4A50}" destId="{562F20AF-429E-4786-8476-6595845D3A75}" srcOrd="2" destOrd="0" parTransId="{D6A5E96F-105F-44EE-8D53-6FC9E91F2073}" sibTransId="{F41F039A-1D39-421B-A2D0-0FD93089F549}"/>
    <dgm:cxn modelId="{0EA1564C-E895-46BA-A798-DBBB2D34A1E7}" type="presParOf" srcId="{BA4C7E0B-DDAC-49A0-9445-448BE0B92D8F}" destId="{91158ABF-70AE-428B-A8B7-F1C53AD9F428}" srcOrd="0" destOrd="0" presId="urn:microsoft.com/office/officeart/2005/8/layout/process4"/>
    <dgm:cxn modelId="{9A9C3681-BDCF-4B02-874D-1E3638ABAEC6}" type="presParOf" srcId="{91158ABF-70AE-428B-A8B7-F1C53AD9F428}" destId="{BCB84782-82B4-4D64-9702-08C52D436BCA}" srcOrd="0" destOrd="0" presId="urn:microsoft.com/office/officeart/2005/8/layout/process4"/>
    <dgm:cxn modelId="{72DE4E74-47EF-407F-8891-5CE6E4BA981A}" type="presParOf" srcId="{BA4C7E0B-DDAC-49A0-9445-448BE0B92D8F}" destId="{ED75A3D1-38BF-4322-94DB-6909F17C28A4}" srcOrd="1" destOrd="0" presId="urn:microsoft.com/office/officeart/2005/8/layout/process4"/>
    <dgm:cxn modelId="{F77BDE4C-19BD-4569-B3A2-4B297528EAD5}" type="presParOf" srcId="{BA4C7E0B-DDAC-49A0-9445-448BE0B92D8F}" destId="{1B60E2DF-1A0B-4593-810B-74DFE24C77C0}" srcOrd="2" destOrd="0" presId="urn:microsoft.com/office/officeart/2005/8/layout/process4"/>
    <dgm:cxn modelId="{93B8838F-E0C2-4EE1-A281-E4C433FE270F}" type="presParOf" srcId="{1B60E2DF-1A0B-4593-810B-74DFE24C77C0}" destId="{8790F3DE-A395-41E9-A874-77E58A34E939}" srcOrd="0" destOrd="0" presId="urn:microsoft.com/office/officeart/2005/8/layout/process4"/>
    <dgm:cxn modelId="{B60BA0F6-8EB7-46D5-BA0C-97B613656ED3}" type="presParOf" srcId="{BA4C7E0B-DDAC-49A0-9445-448BE0B92D8F}" destId="{AFC6C08F-55E6-470C-8C5B-ED3D00A28718}" srcOrd="3" destOrd="0" presId="urn:microsoft.com/office/officeart/2005/8/layout/process4"/>
    <dgm:cxn modelId="{968D31CC-AD05-462F-9392-4EE9184036F8}" type="presParOf" srcId="{BA4C7E0B-DDAC-49A0-9445-448BE0B92D8F}" destId="{A5DDAB48-D40A-4EB0-B0C5-CFE60C602AD9}" srcOrd="4" destOrd="0" presId="urn:microsoft.com/office/officeart/2005/8/layout/process4"/>
    <dgm:cxn modelId="{E9D879F2-BC83-4315-A50F-6BAE9CCA0027}" type="presParOf" srcId="{A5DDAB48-D40A-4EB0-B0C5-CFE60C602AD9}" destId="{3DDEF470-05D3-46FB-B41E-922D40D4164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73BBEFB-D230-4FD5-B46E-E20943868FFD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8C05094-FA5A-442A-9528-7A37ABEDE1CE}">
      <dgm:prSet custT="1"/>
      <dgm:spPr/>
      <dgm:t>
        <a:bodyPr/>
        <a:lstStyle/>
        <a:p>
          <a:r>
            <a:rPr lang="hr-HR" sz="2400" b="0" i="0" dirty="0"/>
            <a:t>Bolničke infekcije su sve veći problem u zdravstvenoj zaštiti, osobito u organizaciji bolničkog liječenja.</a:t>
          </a:r>
          <a:endParaRPr lang="en-US" sz="2400" dirty="0"/>
        </a:p>
      </dgm:t>
    </dgm:pt>
    <dgm:pt modelId="{DD613108-0705-4EF7-BCBF-BAD7D7B4139C}" type="parTrans" cxnId="{735070AB-1F1F-4D9B-90FE-A7B16DD8739B}">
      <dgm:prSet/>
      <dgm:spPr/>
      <dgm:t>
        <a:bodyPr/>
        <a:lstStyle/>
        <a:p>
          <a:endParaRPr lang="en-US"/>
        </a:p>
      </dgm:t>
    </dgm:pt>
    <dgm:pt modelId="{A60CAC9A-F502-4B13-8593-EFE50E957BF0}" type="sibTrans" cxnId="{735070AB-1F1F-4D9B-90FE-A7B16DD8739B}">
      <dgm:prSet/>
      <dgm:spPr/>
      <dgm:t>
        <a:bodyPr/>
        <a:lstStyle/>
        <a:p>
          <a:endParaRPr lang="en-US"/>
        </a:p>
      </dgm:t>
    </dgm:pt>
    <dgm:pt modelId="{9CEC1AF1-0A40-47C0-BB30-F2D3371D9FEF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hr-HR" sz="2400" b="0" i="0" dirty="0"/>
            <a:t>broj i učestalost su im u stalnom porastu</a:t>
          </a:r>
          <a:endParaRPr lang="en-US" sz="2400" dirty="0"/>
        </a:p>
      </dgm:t>
    </dgm:pt>
    <dgm:pt modelId="{1FDFB17C-60A7-46D6-8975-971C8D99B3C5}" type="parTrans" cxnId="{38219DF1-F9A0-415B-8CA6-9EBEC49C412E}">
      <dgm:prSet/>
      <dgm:spPr/>
      <dgm:t>
        <a:bodyPr/>
        <a:lstStyle/>
        <a:p>
          <a:endParaRPr lang="en-US"/>
        </a:p>
      </dgm:t>
    </dgm:pt>
    <dgm:pt modelId="{8349AC1B-BAA4-4476-B94E-92BE8D6F3388}" type="sibTrans" cxnId="{38219DF1-F9A0-415B-8CA6-9EBEC49C412E}">
      <dgm:prSet/>
      <dgm:spPr/>
      <dgm:t>
        <a:bodyPr/>
        <a:lstStyle/>
        <a:p>
          <a:endParaRPr lang="en-US"/>
        </a:p>
      </dgm:t>
    </dgm:pt>
    <dgm:pt modelId="{ABEDD329-1490-439D-8C4D-8BF2CA46A2D1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hr-HR" sz="2400" b="0" i="0" dirty="0"/>
            <a:t>otežavaju liječenje osnovne bolesti</a:t>
          </a:r>
          <a:endParaRPr lang="en-US" sz="2400" dirty="0"/>
        </a:p>
      </dgm:t>
    </dgm:pt>
    <dgm:pt modelId="{B9E44A59-1301-40EA-B66A-DEF319D478F0}" type="parTrans" cxnId="{894559AF-1B8D-4660-A88C-7995F468BC56}">
      <dgm:prSet/>
      <dgm:spPr/>
      <dgm:t>
        <a:bodyPr/>
        <a:lstStyle/>
        <a:p>
          <a:endParaRPr lang="en-US"/>
        </a:p>
      </dgm:t>
    </dgm:pt>
    <dgm:pt modelId="{328AA446-DD3F-4959-AA54-9F5F87F9EE2D}" type="sibTrans" cxnId="{894559AF-1B8D-4660-A88C-7995F468BC56}">
      <dgm:prSet/>
      <dgm:spPr/>
      <dgm:t>
        <a:bodyPr/>
        <a:lstStyle/>
        <a:p>
          <a:endParaRPr lang="en-US"/>
        </a:p>
      </dgm:t>
    </dgm:pt>
    <dgm:pt modelId="{641C772D-2619-4A0F-ACAA-653A057245F0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hr-HR" sz="2400" b="0" i="0" dirty="0"/>
            <a:t>produžavaju boravak bolesnika u bolnici</a:t>
          </a:r>
          <a:endParaRPr lang="en-US" sz="2400" dirty="0"/>
        </a:p>
      </dgm:t>
    </dgm:pt>
    <dgm:pt modelId="{A3FEE24E-6164-4440-9FC4-4C91CCD1D44C}" type="parTrans" cxnId="{90CAEA6E-4933-459F-AF57-EC610CEC2333}">
      <dgm:prSet/>
      <dgm:spPr/>
      <dgm:t>
        <a:bodyPr/>
        <a:lstStyle/>
        <a:p>
          <a:endParaRPr lang="en-US"/>
        </a:p>
      </dgm:t>
    </dgm:pt>
    <dgm:pt modelId="{A300A0F9-9145-446A-A44D-2955D3532A47}" type="sibTrans" cxnId="{90CAEA6E-4933-459F-AF57-EC610CEC2333}">
      <dgm:prSet/>
      <dgm:spPr/>
      <dgm:t>
        <a:bodyPr/>
        <a:lstStyle/>
        <a:p>
          <a:endParaRPr lang="en-US"/>
        </a:p>
      </dgm:t>
    </dgm:pt>
    <dgm:pt modelId="{2AB8C177-BD88-4DE7-A1FE-43538A946E60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hr-HR" sz="2400" b="0" i="0" dirty="0"/>
            <a:t>povećavaju ukupne troškove liječenja </a:t>
          </a:r>
          <a:endParaRPr lang="en-US" sz="2400" dirty="0"/>
        </a:p>
      </dgm:t>
    </dgm:pt>
    <dgm:pt modelId="{A963C45A-80E5-4BD8-A11F-350AAA035D05}" type="parTrans" cxnId="{FB2557FA-7F57-4E21-8BDF-CAAEAD5655AA}">
      <dgm:prSet/>
      <dgm:spPr/>
      <dgm:t>
        <a:bodyPr/>
        <a:lstStyle/>
        <a:p>
          <a:endParaRPr lang="en-US"/>
        </a:p>
      </dgm:t>
    </dgm:pt>
    <dgm:pt modelId="{E318452E-29C6-4A27-BD00-9881EC8E5E9B}" type="sibTrans" cxnId="{FB2557FA-7F57-4E21-8BDF-CAAEAD5655AA}">
      <dgm:prSet/>
      <dgm:spPr/>
      <dgm:t>
        <a:bodyPr/>
        <a:lstStyle/>
        <a:p>
          <a:endParaRPr lang="en-US"/>
        </a:p>
      </dgm:t>
    </dgm:pt>
    <dgm:pt modelId="{D26D6583-7E98-4835-BC33-D27887C21A0B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hr-HR" sz="2400" b="0" i="0" dirty="0"/>
            <a:t>povećavaju smrtnost bolesnika.</a:t>
          </a:r>
          <a:endParaRPr lang="en-US" sz="2400" dirty="0"/>
        </a:p>
      </dgm:t>
    </dgm:pt>
    <dgm:pt modelId="{C4097471-9A8A-47C1-951A-E0C530F87511}" type="parTrans" cxnId="{6B35DC0A-5CC2-4A06-B12F-E64366DE317C}">
      <dgm:prSet/>
      <dgm:spPr/>
      <dgm:t>
        <a:bodyPr/>
        <a:lstStyle/>
        <a:p>
          <a:endParaRPr lang="en-US"/>
        </a:p>
      </dgm:t>
    </dgm:pt>
    <dgm:pt modelId="{B1494971-E96D-49DE-9439-47411A03CB1A}" type="sibTrans" cxnId="{6B35DC0A-5CC2-4A06-B12F-E64366DE317C}">
      <dgm:prSet/>
      <dgm:spPr/>
      <dgm:t>
        <a:bodyPr/>
        <a:lstStyle/>
        <a:p>
          <a:endParaRPr lang="en-US"/>
        </a:p>
      </dgm:t>
    </dgm:pt>
    <dgm:pt modelId="{3EA989AA-7643-4CAC-B174-84A35E34A2C9}" type="pres">
      <dgm:prSet presAssocID="{673BBEFB-D230-4FD5-B46E-E20943868FFD}" presName="linear" presStyleCnt="0">
        <dgm:presLayoutVars>
          <dgm:animLvl val="lvl"/>
          <dgm:resizeHandles val="exact"/>
        </dgm:presLayoutVars>
      </dgm:prSet>
      <dgm:spPr/>
    </dgm:pt>
    <dgm:pt modelId="{A19D753B-374C-4ECE-B132-7E270CE64EC0}" type="pres">
      <dgm:prSet presAssocID="{28C05094-FA5A-442A-9528-7A37ABEDE1CE}" presName="parentText" presStyleLbl="node1" presStyleIdx="0" presStyleCnt="1" custScaleY="156732" custLinFactNeighborX="-987" custLinFactNeighborY="-10107">
        <dgm:presLayoutVars>
          <dgm:chMax val="0"/>
          <dgm:bulletEnabled val="1"/>
        </dgm:presLayoutVars>
      </dgm:prSet>
      <dgm:spPr/>
    </dgm:pt>
    <dgm:pt modelId="{0873FA85-2599-4C12-A24C-750F3CEB3B7A}" type="pres">
      <dgm:prSet presAssocID="{28C05094-FA5A-442A-9528-7A37ABEDE1CE}" presName="childText" presStyleLbl="revTx" presStyleIdx="0" presStyleCnt="1" custScaleY="156732">
        <dgm:presLayoutVars>
          <dgm:bulletEnabled val="1"/>
        </dgm:presLayoutVars>
      </dgm:prSet>
      <dgm:spPr/>
    </dgm:pt>
  </dgm:ptLst>
  <dgm:cxnLst>
    <dgm:cxn modelId="{230C5502-E4D7-4053-8448-99FC59ADC631}" type="presOf" srcId="{2AB8C177-BD88-4DE7-A1FE-43538A946E60}" destId="{0873FA85-2599-4C12-A24C-750F3CEB3B7A}" srcOrd="0" destOrd="3" presId="urn:microsoft.com/office/officeart/2005/8/layout/vList2"/>
    <dgm:cxn modelId="{9037DC05-646A-4ACA-8A94-17A6B4D910C7}" type="presOf" srcId="{28C05094-FA5A-442A-9528-7A37ABEDE1CE}" destId="{A19D753B-374C-4ECE-B132-7E270CE64EC0}" srcOrd="0" destOrd="0" presId="urn:microsoft.com/office/officeart/2005/8/layout/vList2"/>
    <dgm:cxn modelId="{6B35DC0A-5CC2-4A06-B12F-E64366DE317C}" srcId="{28C05094-FA5A-442A-9528-7A37ABEDE1CE}" destId="{D26D6583-7E98-4835-BC33-D27887C21A0B}" srcOrd="4" destOrd="0" parTransId="{C4097471-9A8A-47C1-951A-E0C530F87511}" sibTransId="{B1494971-E96D-49DE-9439-47411A03CB1A}"/>
    <dgm:cxn modelId="{8371DD11-ACF8-41A6-AE5E-A58E103F2CEF}" type="presOf" srcId="{9CEC1AF1-0A40-47C0-BB30-F2D3371D9FEF}" destId="{0873FA85-2599-4C12-A24C-750F3CEB3B7A}" srcOrd="0" destOrd="0" presId="urn:microsoft.com/office/officeart/2005/8/layout/vList2"/>
    <dgm:cxn modelId="{3138C42B-B284-43F5-BC81-AD1BED3442FC}" type="presOf" srcId="{D26D6583-7E98-4835-BC33-D27887C21A0B}" destId="{0873FA85-2599-4C12-A24C-750F3CEB3B7A}" srcOrd="0" destOrd="4" presId="urn:microsoft.com/office/officeart/2005/8/layout/vList2"/>
    <dgm:cxn modelId="{6809A233-93B4-4602-860A-CE6E2E63C13A}" type="presOf" srcId="{673BBEFB-D230-4FD5-B46E-E20943868FFD}" destId="{3EA989AA-7643-4CAC-B174-84A35E34A2C9}" srcOrd="0" destOrd="0" presId="urn:microsoft.com/office/officeart/2005/8/layout/vList2"/>
    <dgm:cxn modelId="{90CAEA6E-4933-459F-AF57-EC610CEC2333}" srcId="{28C05094-FA5A-442A-9528-7A37ABEDE1CE}" destId="{641C772D-2619-4A0F-ACAA-653A057245F0}" srcOrd="2" destOrd="0" parTransId="{A3FEE24E-6164-4440-9FC4-4C91CCD1D44C}" sibTransId="{A300A0F9-9145-446A-A44D-2955D3532A47}"/>
    <dgm:cxn modelId="{BC41B354-D91B-4159-AE4C-35756C3B8099}" type="presOf" srcId="{ABEDD329-1490-439D-8C4D-8BF2CA46A2D1}" destId="{0873FA85-2599-4C12-A24C-750F3CEB3B7A}" srcOrd="0" destOrd="1" presId="urn:microsoft.com/office/officeart/2005/8/layout/vList2"/>
    <dgm:cxn modelId="{114E405A-ADD2-4CC6-8D87-E944AFD012A7}" type="presOf" srcId="{641C772D-2619-4A0F-ACAA-653A057245F0}" destId="{0873FA85-2599-4C12-A24C-750F3CEB3B7A}" srcOrd="0" destOrd="2" presId="urn:microsoft.com/office/officeart/2005/8/layout/vList2"/>
    <dgm:cxn modelId="{735070AB-1F1F-4D9B-90FE-A7B16DD8739B}" srcId="{673BBEFB-D230-4FD5-B46E-E20943868FFD}" destId="{28C05094-FA5A-442A-9528-7A37ABEDE1CE}" srcOrd="0" destOrd="0" parTransId="{DD613108-0705-4EF7-BCBF-BAD7D7B4139C}" sibTransId="{A60CAC9A-F502-4B13-8593-EFE50E957BF0}"/>
    <dgm:cxn modelId="{894559AF-1B8D-4660-A88C-7995F468BC56}" srcId="{28C05094-FA5A-442A-9528-7A37ABEDE1CE}" destId="{ABEDD329-1490-439D-8C4D-8BF2CA46A2D1}" srcOrd="1" destOrd="0" parTransId="{B9E44A59-1301-40EA-B66A-DEF319D478F0}" sibTransId="{328AA446-DD3F-4959-AA54-9F5F87F9EE2D}"/>
    <dgm:cxn modelId="{38219DF1-F9A0-415B-8CA6-9EBEC49C412E}" srcId="{28C05094-FA5A-442A-9528-7A37ABEDE1CE}" destId="{9CEC1AF1-0A40-47C0-BB30-F2D3371D9FEF}" srcOrd="0" destOrd="0" parTransId="{1FDFB17C-60A7-46D6-8975-971C8D99B3C5}" sibTransId="{8349AC1B-BAA4-4476-B94E-92BE8D6F3388}"/>
    <dgm:cxn modelId="{FB2557FA-7F57-4E21-8BDF-CAAEAD5655AA}" srcId="{28C05094-FA5A-442A-9528-7A37ABEDE1CE}" destId="{2AB8C177-BD88-4DE7-A1FE-43538A946E60}" srcOrd="3" destOrd="0" parTransId="{A963C45A-80E5-4BD8-A11F-350AAA035D05}" sibTransId="{E318452E-29C6-4A27-BD00-9881EC8E5E9B}"/>
    <dgm:cxn modelId="{BECB1B26-F8D8-44E0-B355-1FBB6B0C8E5D}" type="presParOf" srcId="{3EA989AA-7643-4CAC-B174-84A35E34A2C9}" destId="{A19D753B-374C-4ECE-B132-7E270CE64EC0}" srcOrd="0" destOrd="0" presId="urn:microsoft.com/office/officeart/2005/8/layout/vList2"/>
    <dgm:cxn modelId="{5448ED16-EDDD-4339-A854-F1E78349235C}" type="presParOf" srcId="{3EA989AA-7643-4CAC-B174-84A35E34A2C9}" destId="{0873FA85-2599-4C12-A24C-750F3CEB3B7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C1C93CA-CFD6-4AFC-B514-BAEAD2A8E076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558DCF2-AB78-4CBB-B2F7-5F3A8C817E08}">
      <dgm:prSet custT="1"/>
      <dgm:spPr/>
      <dgm:t>
        <a:bodyPr/>
        <a:lstStyle/>
        <a:p>
          <a:r>
            <a:rPr lang="hr-HR" sz="2400" b="1" dirty="0"/>
            <a:t>SZO</a:t>
          </a:r>
          <a:r>
            <a:rPr lang="hr-HR" sz="2400" dirty="0"/>
            <a:t> -  učestalost bolničkih infekcija je najveća u bolnicama bliskoistočnih zemalja (11.8%), potom u jugoistočnoj Aziji(10%)</a:t>
          </a:r>
          <a:endParaRPr lang="en-US" sz="2400" dirty="0"/>
        </a:p>
      </dgm:t>
    </dgm:pt>
    <dgm:pt modelId="{87655BDA-A0B7-4940-ABF2-7655EA094FA5}" type="parTrans" cxnId="{EB09B0A0-576A-4AC1-9C79-8E6BEB8AFF5C}">
      <dgm:prSet/>
      <dgm:spPr/>
      <dgm:t>
        <a:bodyPr/>
        <a:lstStyle/>
        <a:p>
          <a:endParaRPr lang="en-US"/>
        </a:p>
      </dgm:t>
    </dgm:pt>
    <dgm:pt modelId="{C5462C91-11D9-4707-B5FD-0F2906E9E93A}" type="sibTrans" cxnId="{EB09B0A0-576A-4AC1-9C79-8E6BEB8AFF5C}">
      <dgm:prSet/>
      <dgm:spPr/>
      <dgm:t>
        <a:bodyPr/>
        <a:lstStyle/>
        <a:p>
          <a:endParaRPr lang="en-US"/>
        </a:p>
      </dgm:t>
    </dgm:pt>
    <dgm:pt modelId="{9B90C495-D0E7-4B72-8199-D670B705B827}">
      <dgm:prSet custT="1"/>
      <dgm:spPr/>
      <dgm:t>
        <a:bodyPr/>
        <a:lstStyle/>
        <a:p>
          <a:r>
            <a:rPr lang="hr-HR" sz="2400" dirty="0"/>
            <a:t>Svakodnevno 1,4 milijuna ljudi diljem svijeta trpi posljedice bolničkih infekcija</a:t>
          </a:r>
          <a:endParaRPr lang="en-US" sz="2400" dirty="0"/>
        </a:p>
      </dgm:t>
    </dgm:pt>
    <dgm:pt modelId="{7030166B-8FE2-4060-B18B-3832C1031886}" type="parTrans" cxnId="{A158162F-BF7F-4AF4-AB0F-E7705BED8628}">
      <dgm:prSet/>
      <dgm:spPr/>
      <dgm:t>
        <a:bodyPr/>
        <a:lstStyle/>
        <a:p>
          <a:endParaRPr lang="en-US"/>
        </a:p>
      </dgm:t>
    </dgm:pt>
    <dgm:pt modelId="{C0551B34-8CA5-4D77-86B2-4ACA44515C60}" type="sibTrans" cxnId="{A158162F-BF7F-4AF4-AB0F-E7705BED8628}">
      <dgm:prSet/>
      <dgm:spPr/>
      <dgm:t>
        <a:bodyPr/>
        <a:lstStyle/>
        <a:p>
          <a:endParaRPr lang="en-US"/>
        </a:p>
      </dgm:t>
    </dgm:pt>
    <dgm:pt modelId="{5327706D-64B2-4A39-A6DF-0DFC0DD8B42A}">
      <dgm:prSet custT="1"/>
      <dgm:spPr/>
      <dgm:t>
        <a:bodyPr/>
        <a:lstStyle/>
        <a:p>
          <a:r>
            <a:rPr lang="hr-HR" sz="2400" dirty="0"/>
            <a:t>Uzrokovane bakterijama otpornim terapiju dostupnim antibioticima</a:t>
          </a:r>
          <a:endParaRPr lang="en-US" sz="2400" dirty="0"/>
        </a:p>
      </dgm:t>
    </dgm:pt>
    <dgm:pt modelId="{778B9A42-39E9-460E-A023-A5FE28808728}" type="parTrans" cxnId="{434799B3-C578-46A3-9B1E-54C008E5EE01}">
      <dgm:prSet/>
      <dgm:spPr/>
      <dgm:t>
        <a:bodyPr/>
        <a:lstStyle/>
        <a:p>
          <a:endParaRPr lang="en-US"/>
        </a:p>
      </dgm:t>
    </dgm:pt>
    <dgm:pt modelId="{613B7839-805C-4253-8881-D3EC5B44B2D2}" type="sibTrans" cxnId="{434799B3-C578-46A3-9B1E-54C008E5EE01}">
      <dgm:prSet/>
      <dgm:spPr/>
      <dgm:t>
        <a:bodyPr/>
        <a:lstStyle/>
        <a:p>
          <a:endParaRPr lang="en-US"/>
        </a:p>
      </dgm:t>
    </dgm:pt>
    <dgm:pt modelId="{47FD98FA-85A5-4F15-A8A6-F846FCA19DAC}">
      <dgm:prSet custT="1"/>
      <dgm:spPr/>
      <dgm:t>
        <a:bodyPr/>
        <a:lstStyle/>
        <a:p>
          <a:r>
            <a:rPr lang="hr-HR" sz="2400" dirty="0"/>
            <a:t>Izloženi svi bolesnici koji se liječe u bolnici</a:t>
          </a:r>
          <a:endParaRPr lang="en-US" sz="2400" dirty="0"/>
        </a:p>
      </dgm:t>
    </dgm:pt>
    <dgm:pt modelId="{71C53C47-A7EE-40BF-8C6E-CBDBE0888C95}" type="parTrans" cxnId="{DE903FCD-E4EE-4AED-AE1C-24F582A85E56}">
      <dgm:prSet/>
      <dgm:spPr/>
      <dgm:t>
        <a:bodyPr/>
        <a:lstStyle/>
        <a:p>
          <a:endParaRPr lang="en-US"/>
        </a:p>
      </dgm:t>
    </dgm:pt>
    <dgm:pt modelId="{F85A3FBF-2C4B-476F-BF2D-F510DA409A7C}" type="sibTrans" cxnId="{DE903FCD-E4EE-4AED-AE1C-24F582A85E56}">
      <dgm:prSet/>
      <dgm:spPr/>
      <dgm:t>
        <a:bodyPr/>
        <a:lstStyle/>
        <a:p>
          <a:endParaRPr lang="en-US"/>
        </a:p>
      </dgm:t>
    </dgm:pt>
    <dgm:pt modelId="{B079005B-C30C-49FE-B59D-F2AFB3940FE8}">
      <dgm:prSet custT="1"/>
      <dgm:spPr/>
      <dgm:t>
        <a:bodyPr/>
        <a:lstStyle/>
        <a:p>
          <a:r>
            <a:rPr lang="hr-HR" sz="2400" dirty="0"/>
            <a:t>Prevencija</a:t>
          </a:r>
          <a:endParaRPr lang="en-US" sz="2400" dirty="0"/>
        </a:p>
      </dgm:t>
    </dgm:pt>
    <dgm:pt modelId="{3376A854-6DDC-480A-BA82-95E6961DB956}" type="parTrans" cxnId="{085B958D-38DE-4D76-ACE6-1D0E76FF6C46}">
      <dgm:prSet/>
      <dgm:spPr/>
      <dgm:t>
        <a:bodyPr/>
        <a:lstStyle/>
        <a:p>
          <a:endParaRPr lang="en-US"/>
        </a:p>
      </dgm:t>
    </dgm:pt>
    <dgm:pt modelId="{5B6B7993-BF2A-4163-8881-ADECBB23B546}" type="sibTrans" cxnId="{085B958D-38DE-4D76-ACE6-1D0E76FF6C46}">
      <dgm:prSet/>
      <dgm:spPr/>
      <dgm:t>
        <a:bodyPr/>
        <a:lstStyle/>
        <a:p>
          <a:endParaRPr lang="en-US"/>
        </a:p>
      </dgm:t>
    </dgm:pt>
    <dgm:pt modelId="{791C3362-B0F5-4C8E-B43A-3A8B608776A0}">
      <dgm:prSet custT="1"/>
      <dgm:spPr/>
      <dgm:t>
        <a:bodyPr/>
        <a:lstStyle/>
        <a:p>
          <a:r>
            <a:rPr lang="hr-HR" sz="2400" dirty="0"/>
            <a:t>Uloga medicinske sestre opće njege / medicinskog tehničara opće njege</a:t>
          </a:r>
          <a:endParaRPr lang="en-US" sz="2400" dirty="0"/>
        </a:p>
      </dgm:t>
    </dgm:pt>
    <dgm:pt modelId="{3ED1D786-A25B-4204-9703-E0A88FFBD0BE}" type="parTrans" cxnId="{BF088304-8B2E-47DF-9C2F-4C38096807B9}">
      <dgm:prSet/>
      <dgm:spPr/>
      <dgm:t>
        <a:bodyPr/>
        <a:lstStyle/>
        <a:p>
          <a:endParaRPr lang="en-US"/>
        </a:p>
      </dgm:t>
    </dgm:pt>
    <dgm:pt modelId="{69ACABF2-E32B-4B19-9670-59DADE11CAC8}" type="sibTrans" cxnId="{BF088304-8B2E-47DF-9C2F-4C38096807B9}">
      <dgm:prSet/>
      <dgm:spPr/>
      <dgm:t>
        <a:bodyPr/>
        <a:lstStyle/>
        <a:p>
          <a:endParaRPr lang="en-US"/>
        </a:p>
      </dgm:t>
    </dgm:pt>
    <dgm:pt modelId="{7755757A-8D2E-49EA-AF81-AE2D43328CC1}" type="pres">
      <dgm:prSet presAssocID="{1C1C93CA-CFD6-4AFC-B514-BAEAD2A8E076}" presName="vert0" presStyleCnt="0">
        <dgm:presLayoutVars>
          <dgm:dir/>
          <dgm:animOne val="branch"/>
          <dgm:animLvl val="lvl"/>
        </dgm:presLayoutVars>
      </dgm:prSet>
      <dgm:spPr/>
    </dgm:pt>
    <dgm:pt modelId="{68DF4CFB-CDB6-41AC-AFAA-0988433C81DF}" type="pres">
      <dgm:prSet presAssocID="{C558DCF2-AB78-4CBB-B2F7-5F3A8C817E08}" presName="thickLine" presStyleLbl="alignNode1" presStyleIdx="0" presStyleCnt="6"/>
      <dgm:spPr/>
    </dgm:pt>
    <dgm:pt modelId="{800E5846-063B-43B1-8090-2EA44D60AD1E}" type="pres">
      <dgm:prSet presAssocID="{C558DCF2-AB78-4CBB-B2F7-5F3A8C817E08}" presName="horz1" presStyleCnt="0"/>
      <dgm:spPr/>
    </dgm:pt>
    <dgm:pt modelId="{BB2347F0-47F4-43B4-8D41-DBEC4EDE5D41}" type="pres">
      <dgm:prSet presAssocID="{C558DCF2-AB78-4CBB-B2F7-5F3A8C817E08}" presName="tx1" presStyleLbl="revTx" presStyleIdx="0" presStyleCnt="6" custScaleY="79920"/>
      <dgm:spPr/>
    </dgm:pt>
    <dgm:pt modelId="{8846DE69-CB82-4411-896F-4B24EAE3FE67}" type="pres">
      <dgm:prSet presAssocID="{C558DCF2-AB78-4CBB-B2F7-5F3A8C817E08}" presName="vert1" presStyleCnt="0"/>
      <dgm:spPr/>
    </dgm:pt>
    <dgm:pt modelId="{19DE3E9E-9365-438D-892D-092BB493298F}" type="pres">
      <dgm:prSet presAssocID="{9B90C495-D0E7-4B72-8199-D670B705B827}" presName="thickLine" presStyleLbl="alignNode1" presStyleIdx="1" presStyleCnt="6"/>
      <dgm:spPr/>
    </dgm:pt>
    <dgm:pt modelId="{5985DAF2-A7E4-4867-85CC-2BEC22AC40B4}" type="pres">
      <dgm:prSet presAssocID="{9B90C495-D0E7-4B72-8199-D670B705B827}" presName="horz1" presStyleCnt="0"/>
      <dgm:spPr/>
    </dgm:pt>
    <dgm:pt modelId="{E3C99C26-1915-44A7-9E52-5C48490AF006}" type="pres">
      <dgm:prSet presAssocID="{9B90C495-D0E7-4B72-8199-D670B705B827}" presName="tx1" presStyleLbl="revTx" presStyleIdx="1" presStyleCnt="6" custScaleY="35306"/>
      <dgm:spPr/>
    </dgm:pt>
    <dgm:pt modelId="{04E561E0-42E3-4522-B59B-A6C4BA432D61}" type="pres">
      <dgm:prSet presAssocID="{9B90C495-D0E7-4B72-8199-D670B705B827}" presName="vert1" presStyleCnt="0"/>
      <dgm:spPr/>
    </dgm:pt>
    <dgm:pt modelId="{0947FB54-E67C-4433-89A5-F22356C5B1D5}" type="pres">
      <dgm:prSet presAssocID="{5327706D-64B2-4A39-A6DF-0DFC0DD8B42A}" presName="thickLine" presStyleLbl="alignNode1" presStyleIdx="2" presStyleCnt="6"/>
      <dgm:spPr/>
    </dgm:pt>
    <dgm:pt modelId="{E8F31BD2-D3A5-44A0-82A5-CD4D025541F1}" type="pres">
      <dgm:prSet presAssocID="{5327706D-64B2-4A39-A6DF-0DFC0DD8B42A}" presName="horz1" presStyleCnt="0"/>
      <dgm:spPr/>
    </dgm:pt>
    <dgm:pt modelId="{612A1401-5F5F-4899-8258-3ED19C8D2BC3}" type="pres">
      <dgm:prSet presAssocID="{5327706D-64B2-4A39-A6DF-0DFC0DD8B42A}" presName="tx1" presStyleLbl="revTx" presStyleIdx="2" presStyleCnt="6" custScaleY="60210"/>
      <dgm:spPr/>
    </dgm:pt>
    <dgm:pt modelId="{4D28923C-4746-4334-8113-6496275D617D}" type="pres">
      <dgm:prSet presAssocID="{5327706D-64B2-4A39-A6DF-0DFC0DD8B42A}" presName="vert1" presStyleCnt="0"/>
      <dgm:spPr/>
    </dgm:pt>
    <dgm:pt modelId="{6124FF39-358C-4BAF-B18D-71D83CB02407}" type="pres">
      <dgm:prSet presAssocID="{47FD98FA-85A5-4F15-A8A6-F846FCA19DAC}" presName="thickLine" presStyleLbl="alignNode1" presStyleIdx="3" presStyleCnt="6"/>
      <dgm:spPr/>
    </dgm:pt>
    <dgm:pt modelId="{E0D03BBE-66DC-4911-A6A2-EA0CC09A7EC8}" type="pres">
      <dgm:prSet presAssocID="{47FD98FA-85A5-4F15-A8A6-F846FCA19DAC}" presName="horz1" presStyleCnt="0"/>
      <dgm:spPr/>
    </dgm:pt>
    <dgm:pt modelId="{A17D9413-5DD2-467B-A69A-2CD047897311}" type="pres">
      <dgm:prSet presAssocID="{47FD98FA-85A5-4F15-A8A6-F846FCA19DAC}" presName="tx1" presStyleLbl="revTx" presStyleIdx="3" presStyleCnt="6" custScaleY="39018"/>
      <dgm:spPr/>
    </dgm:pt>
    <dgm:pt modelId="{804EB4C3-7480-426A-BD09-80C5E0080144}" type="pres">
      <dgm:prSet presAssocID="{47FD98FA-85A5-4F15-A8A6-F846FCA19DAC}" presName="vert1" presStyleCnt="0"/>
      <dgm:spPr/>
    </dgm:pt>
    <dgm:pt modelId="{7205501F-3D87-4A90-A05B-5B1CB6316A16}" type="pres">
      <dgm:prSet presAssocID="{B079005B-C30C-49FE-B59D-F2AFB3940FE8}" presName="thickLine" presStyleLbl="alignNode1" presStyleIdx="4" presStyleCnt="6"/>
      <dgm:spPr/>
    </dgm:pt>
    <dgm:pt modelId="{F616B210-06EC-42DA-9CFC-8CCBA54E4DE6}" type="pres">
      <dgm:prSet presAssocID="{B079005B-C30C-49FE-B59D-F2AFB3940FE8}" presName="horz1" presStyleCnt="0"/>
      <dgm:spPr/>
    </dgm:pt>
    <dgm:pt modelId="{AAE19793-41E2-4F49-8F2F-68426C01C9A1}" type="pres">
      <dgm:prSet presAssocID="{B079005B-C30C-49FE-B59D-F2AFB3940FE8}" presName="tx1" presStyleLbl="revTx" presStyleIdx="4" presStyleCnt="6" custScaleY="29132"/>
      <dgm:spPr/>
    </dgm:pt>
    <dgm:pt modelId="{A17951B2-C9B3-437D-B510-86CA8AE112E4}" type="pres">
      <dgm:prSet presAssocID="{B079005B-C30C-49FE-B59D-F2AFB3940FE8}" presName="vert1" presStyleCnt="0"/>
      <dgm:spPr/>
    </dgm:pt>
    <dgm:pt modelId="{84B17B73-B3A8-4BE5-AA10-C85C63D1C50F}" type="pres">
      <dgm:prSet presAssocID="{791C3362-B0F5-4C8E-B43A-3A8B608776A0}" presName="thickLine" presStyleLbl="alignNode1" presStyleIdx="5" presStyleCnt="6"/>
      <dgm:spPr/>
    </dgm:pt>
    <dgm:pt modelId="{4EAA7044-BFE7-4EB5-90C7-C76FF9379192}" type="pres">
      <dgm:prSet presAssocID="{791C3362-B0F5-4C8E-B43A-3A8B608776A0}" presName="horz1" presStyleCnt="0"/>
      <dgm:spPr/>
    </dgm:pt>
    <dgm:pt modelId="{8F748A26-B000-472A-9D43-82D08FD7B6CB}" type="pres">
      <dgm:prSet presAssocID="{791C3362-B0F5-4C8E-B43A-3A8B608776A0}" presName="tx1" presStyleLbl="revTx" presStyleIdx="5" presStyleCnt="6" custScaleY="60012"/>
      <dgm:spPr/>
    </dgm:pt>
    <dgm:pt modelId="{1A169B2B-A6F4-4A33-97CF-789FD27F2B16}" type="pres">
      <dgm:prSet presAssocID="{791C3362-B0F5-4C8E-B43A-3A8B608776A0}" presName="vert1" presStyleCnt="0"/>
      <dgm:spPr/>
    </dgm:pt>
  </dgm:ptLst>
  <dgm:cxnLst>
    <dgm:cxn modelId="{BF088304-8B2E-47DF-9C2F-4C38096807B9}" srcId="{1C1C93CA-CFD6-4AFC-B514-BAEAD2A8E076}" destId="{791C3362-B0F5-4C8E-B43A-3A8B608776A0}" srcOrd="5" destOrd="0" parTransId="{3ED1D786-A25B-4204-9703-E0A88FFBD0BE}" sibTransId="{69ACABF2-E32B-4B19-9670-59DADE11CAC8}"/>
    <dgm:cxn modelId="{A3EEDE11-521B-45E5-A357-F98C502D32D5}" type="presOf" srcId="{791C3362-B0F5-4C8E-B43A-3A8B608776A0}" destId="{8F748A26-B000-472A-9D43-82D08FD7B6CB}" srcOrd="0" destOrd="0" presId="urn:microsoft.com/office/officeart/2008/layout/LinedList"/>
    <dgm:cxn modelId="{A158162F-BF7F-4AF4-AB0F-E7705BED8628}" srcId="{1C1C93CA-CFD6-4AFC-B514-BAEAD2A8E076}" destId="{9B90C495-D0E7-4B72-8199-D670B705B827}" srcOrd="1" destOrd="0" parTransId="{7030166B-8FE2-4060-B18B-3832C1031886}" sibTransId="{C0551B34-8CA5-4D77-86B2-4ACA44515C60}"/>
    <dgm:cxn modelId="{3751E831-FDA9-4CE7-AE3D-93C20ECFB611}" type="presOf" srcId="{9B90C495-D0E7-4B72-8199-D670B705B827}" destId="{E3C99C26-1915-44A7-9E52-5C48490AF006}" srcOrd="0" destOrd="0" presId="urn:microsoft.com/office/officeart/2008/layout/LinedList"/>
    <dgm:cxn modelId="{58976C59-DADF-4AEF-B229-6D059AA5BD8D}" type="presOf" srcId="{47FD98FA-85A5-4F15-A8A6-F846FCA19DAC}" destId="{A17D9413-5DD2-467B-A69A-2CD047897311}" srcOrd="0" destOrd="0" presId="urn:microsoft.com/office/officeart/2008/layout/LinedList"/>
    <dgm:cxn modelId="{085B958D-38DE-4D76-ACE6-1D0E76FF6C46}" srcId="{1C1C93CA-CFD6-4AFC-B514-BAEAD2A8E076}" destId="{B079005B-C30C-49FE-B59D-F2AFB3940FE8}" srcOrd="4" destOrd="0" parTransId="{3376A854-6DDC-480A-BA82-95E6961DB956}" sibTransId="{5B6B7993-BF2A-4163-8881-ADECBB23B546}"/>
    <dgm:cxn modelId="{EB09B0A0-576A-4AC1-9C79-8E6BEB8AFF5C}" srcId="{1C1C93CA-CFD6-4AFC-B514-BAEAD2A8E076}" destId="{C558DCF2-AB78-4CBB-B2F7-5F3A8C817E08}" srcOrd="0" destOrd="0" parTransId="{87655BDA-A0B7-4940-ABF2-7655EA094FA5}" sibTransId="{C5462C91-11D9-4707-B5FD-0F2906E9E93A}"/>
    <dgm:cxn modelId="{434799B3-C578-46A3-9B1E-54C008E5EE01}" srcId="{1C1C93CA-CFD6-4AFC-B514-BAEAD2A8E076}" destId="{5327706D-64B2-4A39-A6DF-0DFC0DD8B42A}" srcOrd="2" destOrd="0" parTransId="{778B9A42-39E9-460E-A023-A5FE28808728}" sibTransId="{613B7839-805C-4253-8881-D3EC5B44B2D2}"/>
    <dgm:cxn modelId="{79A8E0B7-DFD8-4D82-A96B-0B51CF0D94CA}" type="presOf" srcId="{1C1C93CA-CFD6-4AFC-B514-BAEAD2A8E076}" destId="{7755757A-8D2E-49EA-AF81-AE2D43328CC1}" srcOrd="0" destOrd="0" presId="urn:microsoft.com/office/officeart/2008/layout/LinedList"/>
    <dgm:cxn modelId="{B4D3DEC3-7733-4259-BC5C-58C67AE25536}" type="presOf" srcId="{B079005B-C30C-49FE-B59D-F2AFB3940FE8}" destId="{AAE19793-41E2-4F49-8F2F-68426C01C9A1}" srcOrd="0" destOrd="0" presId="urn:microsoft.com/office/officeart/2008/layout/LinedList"/>
    <dgm:cxn modelId="{DE903FCD-E4EE-4AED-AE1C-24F582A85E56}" srcId="{1C1C93CA-CFD6-4AFC-B514-BAEAD2A8E076}" destId="{47FD98FA-85A5-4F15-A8A6-F846FCA19DAC}" srcOrd="3" destOrd="0" parTransId="{71C53C47-A7EE-40BF-8C6E-CBDBE0888C95}" sibTransId="{F85A3FBF-2C4B-476F-BF2D-F510DA409A7C}"/>
    <dgm:cxn modelId="{B53DECF9-3883-4C4A-AA00-35C07E57013B}" type="presOf" srcId="{5327706D-64B2-4A39-A6DF-0DFC0DD8B42A}" destId="{612A1401-5F5F-4899-8258-3ED19C8D2BC3}" srcOrd="0" destOrd="0" presId="urn:microsoft.com/office/officeart/2008/layout/LinedList"/>
    <dgm:cxn modelId="{2417F9FC-B6F7-4CBB-912C-83B35EE9E0B7}" type="presOf" srcId="{C558DCF2-AB78-4CBB-B2F7-5F3A8C817E08}" destId="{BB2347F0-47F4-43B4-8D41-DBEC4EDE5D41}" srcOrd="0" destOrd="0" presId="urn:microsoft.com/office/officeart/2008/layout/LinedList"/>
    <dgm:cxn modelId="{20FB2F16-32FD-43BD-9FEF-84A146779F98}" type="presParOf" srcId="{7755757A-8D2E-49EA-AF81-AE2D43328CC1}" destId="{68DF4CFB-CDB6-41AC-AFAA-0988433C81DF}" srcOrd="0" destOrd="0" presId="urn:microsoft.com/office/officeart/2008/layout/LinedList"/>
    <dgm:cxn modelId="{9F997E57-1224-4C4B-ABD3-19A2B0F9DA44}" type="presParOf" srcId="{7755757A-8D2E-49EA-AF81-AE2D43328CC1}" destId="{800E5846-063B-43B1-8090-2EA44D60AD1E}" srcOrd="1" destOrd="0" presId="urn:microsoft.com/office/officeart/2008/layout/LinedList"/>
    <dgm:cxn modelId="{AC812E8A-AE04-4B05-ACB7-45A5A2D9611A}" type="presParOf" srcId="{800E5846-063B-43B1-8090-2EA44D60AD1E}" destId="{BB2347F0-47F4-43B4-8D41-DBEC4EDE5D41}" srcOrd="0" destOrd="0" presId="urn:microsoft.com/office/officeart/2008/layout/LinedList"/>
    <dgm:cxn modelId="{6AA79616-A817-45CE-ADF6-238E17035443}" type="presParOf" srcId="{800E5846-063B-43B1-8090-2EA44D60AD1E}" destId="{8846DE69-CB82-4411-896F-4B24EAE3FE67}" srcOrd="1" destOrd="0" presId="urn:microsoft.com/office/officeart/2008/layout/LinedList"/>
    <dgm:cxn modelId="{E018106F-C586-416F-9681-CE9C6EF2830F}" type="presParOf" srcId="{7755757A-8D2E-49EA-AF81-AE2D43328CC1}" destId="{19DE3E9E-9365-438D-892D-092BB493298F}" srcOrd="2" destOrd="0" presId="urn:microsoft.com/office/officeart/2008/layout/LinedList"/>
    <dgm:cxn modelId="{C904A247-7908-4AD7-A397-ADFD88223681}" type="presParOf" srcId="{7755757A-8D2E-49EA-AF81-AE2D43328CC1}" destId="{5985DAF2-A7E4-4867-85CC-2BEC22AC40B4}" srcOrd="3" destOrd="0" presId="urn:microsoft.com/office/officeart/2008/layout/LinedList"/>
    <dgm:cxn modelId="{90632D07-B829-489F-8081-2A1DCC8D9FC2}" type="presParOf" srcId="{5985DAF2-A7E4-4867-85CC-2BEC22AC40B4}" destId="{E3C99C26-1915-44A7-9E52-5C48490AF006}" srcOrd="0" destOrd="0" presId="urn:microsoft.com/office/officeart/2008/layout/LinedList"/>
    <dgm:cxn modelId="{E95FD966-9EA2-41AB-9540-D4A93BFB82EA}" type="presParOf" srcId="{5985DAF2-A7E4-4867-85CC-2BEC22AC40B4}" destId="{04E561E0-42E3-4522-B59B-A6C4BA432D61}" srcOrd="1" destOrd="0" presId="urn:microsoft.com/office/officeart/2008/layout/LinedList"/>
    <dgm:cxn modelId="{3F4DD9E8-6D0D-42C3-8E0D-5F965F36E9BB}" type="presParOf" srcId="{7755757A-8D2E-49EA-AF81-AE2D43328CC1}" destId="{0947FB54-E67C-4433-89A5-F22356C5B1D5}" srcOrd="4" destOrd="0" presId="urn:microsoft.com/office/officeart/2008/layout/LinedList"/>
    <dgm:cxn modelId="{D6B2A48C-7530-4F93-AD09-D7FB73914E98}" type="presParOf" srcId="{7755757A-8D2E-49EA-AF81-AE2D43328CC1}" destId="{E8F31BD2-D3A5-44A0-82A5-CD4D025541F1}" srcOrd="5" destOrd="0" presId="urn:microsoft.com/office/officeart/2008/layout/LinedList"/>
    <dgm:cxn modelId="{6D8EC7D4-726B-423E-9A3A-B0D977039100}" type="presParOf" srcId="{E8F31BD2-D3A5-44A0-82A5-CD4D025541F1}" destId="{612A1401-5F5F-4899-8258-3ED19C8D2BC3}" srcOrd="0" destOrd="0" presId="urn:microsoft.com/office/officeart/2008/layout/LinedList"/>
    <dgm:cxn modelId="{DEC0DA76-17F0-4062-9007-A6ADA74167DD}" type="presParOf" srcId="{E8F31BD2-D3A5-44A0-82A5-CD4D025541F1}" destId="{4D28923C-4746-4334-8113-6496275D617D}" srcOrd="1" destOrd="0" presId="urn:microsoft.com/office/officeart/2008/layout/LinedList"/>
    <dgm:cxn modelId="{46D9C1AC-476B-4536-9A4C-2DB23FEC75F3}" type="presParOf" srcId="{7755757A-8D2E-49EA-AF81-AE2D43328CC1}" destId="{6124FF39-358C-4BAF-B18D-71D83CB02407}" srcOrd="6" destOrd="0" presId="urn:microsoft.com/office/officeart/2008/layout/LinedList"/>
    <dgm:cxn modelId="{28892C7B-D1F4-4947-AB66-A9C5211346CD}" type="presParOf" srcId="{7755757A-8D2E-49EA-AF81-AE2D43328CC1}" destId="{E0D03BBE-66DC-4911-A6A2-EA0CC09A7EC8}" srcOrd="7" destOrd="0" presId="urn:microsoft.com/office/officeart/2008/layout/LinedList"/>
    <dgm:cxn modelId="{A44BC7EF-309D-4A75-849C-116CB3A24EF0}" type="presParOf" srcId="{E0D03BBE-66DC-4911-A6A2-EA0CC09A7EC8}" destId="{A17D9413-5DD2-467B-A69A-2CD047897311}" srcOrd="0" destOrd="0" presId="urn:microsoft.com/office/officeart/2008/layout/LinedList"/>
    <dgm:cxn modelId="{760B3AEF-CF43-45E3-A682-8268B6363EA9}" type="presParOf" srcId="{E0D03BBE-66DC-4911-A6A2-EA0CC09A7EC8}" destId="{804EB4C3-7480-426A-BD09-80C5E0080144}" srcOrd="1" destOrd="0" presId="urn:microsoft.com/office/officeart/2008/layout/LinedList"/>
    <dgm:cxn modelId="{DB8B13BE-8CBC-488A-B391-1262DF79E94A}" type="presParOf" srcId="{7755757A-8D2E-49EA-AF81-AE2D43328CC1}" destId="{7205501F-3D87-4A90-A05B-5B1CB6316A16}" srcOrd="8" destOrd="0" presId="urn:microsoft.com/office/officeart/2008/layout/LinedList"/>
    <dgm:cxn modelId="{3384C419-2899-460A-9223-BF3E03CB7922}" type="presParOf" srcId="{7755757A-8D2E-49EA-AF81-AE2D43328CC1}" destId="{F616B210-06EC-42DA-9CFC-8CCBA54E4DE6}" srcOrd="9" destOrd="0" presId="urn:microsoft.com/office/officeart/2008/layout/LinedList"/>
    <dgm:cxn modelId="{A099219F-3BFD-488F-99B9-7847CFECF0AB}" type="presParOf" srcId="{F616B210-06EC-42DA-9CFC-8CCBA54E4DE6}" destId="{AAE19793-41E2-4F49-8F2F-68426C01C9A1}" srcOrd="0" destOrd="0" presId="urn:microsoft.com/office/officeart/2008/layout/LinedList"/>
    <dgm:cxn modelId="{8FBDDAE3-05A7-45F3-80E4-4E53478F3FBF}" type="presParOf" srcId="{F616B210-06EC-42DA-9CFC-8CCBA54E4DE6}" destId="{A17951B2-C9B3-437D-B510-86CA8AE112E4}" srcOrd="1" destOrd="0" presId="urn:microsoft.com/office/officeart/2008/layout/LinedList"/>
    <dgm:cxn modelId="{5E585A0B-E349-48E9-95C4-FCBF2319B4DE}" type="presParOf" srcId="{7755757A-8D2E-49EA-AF81-AE2D43328CC1}" destId="{84B17B73-B3A8-4BE5-AA10-C85C63D1C50F}" srcOrd="10" destOrd="0" presId="urn:microsoft.com/office/officeart/2008/layout/LinedList"/>
    <dgm:cxn modelId="{5AE6FF5F-9257-4DF3-B382-8DEF9AB14782}" type="presParOf" srcId="{7755757A-8D2E-49EA-AF81-AE2D43328CC1}" destId="{4EAA7044-BFE7-4EB5-90C7-C76FF9379192}" srcOrd="11" destOrd="0" presId="urn:microsoft.com/office/officeart/2008/layout/LinedList"/>
    <dgm:cxn modelId="{ADD226BF-164A-42F7-B422-8E8401710A9E}" type="presParOf" srcId="{4EAA7044-BFE7-4EB5-90C7-C76FF9379192}" destId="{8F748A26-B000-472A-9D43-82D08FD7B6CB}" srcOrd="0" destOrd="0" presId="urn:microsoft.com/office/officeart/2008/layout/LinedList"/>
    <dgm:cxn modelId="{AA0DF3B0-AFF3-4F6E-9E74-45850C0A2410}" type="presParOf" srcId="{4EAA7044-BFE7-4EB5-90C7-C76FF9379192}" destId="{1A169B2B-A6F4-4A33-97CF-789FD27F2B1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E2C800-8B7D-45F2-9F29-68EAB89F1523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79D139D-CAC5-4E0E-B002-EEEF2018C685}">
      <dgm:prSet/>
      <dgm:spPr/>
      <dgm:t>
        <a:bodyPr/>
        <a:lstStyle/>
        <a:p>
          <a:r>
            <a:rPr lang="hr-HR" b="0" i="0" dirty="0"/>
            <a:t>1. Vezani za liječenje i zdravstvenu njegu</a:t>
          </a:r>
          <a:endParaRPr lang="en-US" dirty="0"/>
        </a:p>
      </dgm:t>
    </dgm:pt>
    <dgm:pt modelId="{886F840C-A60C-4BB8-A340-B72EF3D1FF75}" type="parTrans" cxnId="{0D6DD7D1-BA9F-4A6A-A528-966A9D7F5992}">
      <dgm:prSet/>
      <dgm:spPr/>
      <dgm:t>
        <a:bodyPr/>
        <a:lstStyle/>
        <a:p>
          <a:endParaRPr lang="en-US"/>
        </a:p>
      </dgm:t>
    </dgm:pt>
    <dgm:pt modelId="{6D7BC872-3AC0-4232-9177-2BB923C83D05}" type="sibTrans" cxnId="{0D6DD7D1-BA9F-4A6A-A528-966A9D7F5992}">
      <dgm:prSet/>
      <dgm:spPr/>
      <dgm:t>
        <a:bodyPr/>
        <a:lstStyle/>
        <a:p>
          <a:endParaRPr lang="en-US"/>
        </a:p>
      </dgm:t>
    </dgm:pt>
    <dgm:pt modelId="{8354EBAA-6A06-4AE2-84C8-176D4E858292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hr-HR" b="0" i="0"/>
            <a:t>2. Organizacijski</a:t>
          </a:r>
          <a:endParaRPr lang="en-US"/>
        </a:p>
      </dgm:t>
    </dgm:pt>
    <dgm:pt modelId="{8F5E130A-6D11-4504-8F18-902183706266}" type="parTrans" cxnId="{58330A6A-0D3A-4203-816C-D8B5092B081D}">
      <dgm:prSet/>
      <dgm:spPr/>
      <dgm:t>
        <a:bodyPr/>
        <a:lstStyle/>
        <a:p>
          <a:endParaRPr lang="en-US"/>
        </a:p>
      </dgm:t>
    </dgm:pt>
    <dgm:pt modelId="{149EA53C-6366-40DB-B383-67266E4351E5}" type="sibTrans" cxnId="{58330A6A-0D3A-4203-816C-D8B5092B081D}">
      <dgm:prSet/>
      <dgm:spPr/>
      <dgm:t>
        <a:bodyPr/>
        <a:lstStyle/>
        <a:p>
          <a:endParaRPr lang="en-US"/>
        </a:p>
      </dgm:t>
    </dgm:pt>
    <dgm:pt modelId="{C5933307-6E73-49E2-9EEF-268287252A89}">
      <dgm:prSet/>
      <dgm:spPr>
        <a:solidFill>
          <a:schemeClr val="accent6"/>
        </a:solidFill>
      </dgm:spPr>
      <dgm:t>
        <a:bodyPr/>
        <a:lstStyle/>
        <a:p>
          <a:r>
            <a:rPr lang="hr-HR" b="0" i="0" dirty="0"/>
            <a:t>3. Vezani uz bolesnika.</a:t>
          </a:r>
          <a:endParaRPr lang="en-US" dirty="0"/>
        </a:p>
      </dgm:t>
    </dgm:pt>
    <dgm:pt modelId="{F9FF1B13-4E1C-4671-99C7-0C888416DF4D}" type="parTrans" cxnId="{714090DD-FD2C-4918-B33E-FB62763CDD8D}">
      <dgm:prSet/>
      <dgm:spPr/>
      <dgm:t>
        <a:bodyPr/>
        <a:lstStyle/>
        <a:p>
          <a:endParaRPr lang="en-US"/>
        </a:p>
      </dgm:t>
    </dgm:pt>
    <dgm:pt modelId="{A89763CB-3421-4BB6-A855-BFA7F6800528}" type="sibTrans" cxnId="{714090DD-FD2C-4918-B33E-FB62763CDD8D}">
      <dgm:prSet/>
      <dgm:spPr/>
      <dgm:t>
        <a:bodyPr/>
        <a:lstStyle/>
        <a:p>
          <a:endParaRPr lang="en-US"/>
        </a:p>
      </dgm:t>
    </dgm:pt>
    <dgm:pt modelId="{0BA77185-8E64-4F0F-A752-8973E9DD8C57}" type="pres">
      <dgm:prSet presAssocID="{4CE2C800-8B7D-45F2-9F29-68EAB89F1523}" presName="outerComposite" presStyleCnt="0">
        <dgm:presLayoutVars>
          <dgm:chMax val="5"/>
          <dgm:dir/>
          <dgm:resizeHandles val="exact"/>
        </dgm:presLayoutVars>
      </dgm:prSet>
      <dgm:spPr/>
    </dgm:pt>
    <dgm:pt modelId="{8E8329C4-8D9C-4B62-872D-3F1D6CD9E9F2}" type="pres">
      <dgm:prSet presAssocID="{4CE2C800-8B7D-45F2-9F29-68EAB89F1523}" presName="dummyMaxCanvas" presStyleCnt="0">
        <dgm:presLayoutVars/>
      </dgm:prSet>
      <dgm:spPr/>
    </dgm:pt>
    <dgm:pt modelId="{8DC7A25F-E6CD-461B-BA7D-21A8D33511D9}" type="pres">
      <dgm:prSet presAssocID="{4CE2C800-8B7D-45F2-9F29-68EAB89F1523}" presName="ThreeNodes_1" presStyleLbl="node1" presStyleIdx="0" presStyleCnt="3">
        <dgm:presLayoutVars>
          <dgm:bulletEnabled val="1"/>
        </dgm:presLayoutVars>
      </dgm:prSet>
      <dgm:spPr/>
    </dgm:pt>
    <dgm:pt modelId="{19048702-258C-40BD-BBEC-4352FD0DAE00}" type="pres">
      <dgm:prSet presAssocID="{4CE2C800-8B7D-45F2-9F29-68EAB89F1523}" presName="ThreeNodes_2" presStyleLbl="node1" presStyleIdx="1" presStyleCnt="3">
        <dgm:presLayoutVars>
          <dgm:bulletEnabled val="1"/>
        </dgm:presLayoutVars>
      </dgm:prSet>
      <dgm:spPr/>
    </dgm:pt>
    <dgm:pt modelId="{7BE0D8C0-257C-4888-B849-07F743A93C2A}" type="pres">
      <dgm:prSet presAssocID="{4CE2C800-8B7D-45F2-9F29-68EAB89F1523}" presName="ThreeNodes_3" presStyleLbl="node1" presStyleIdx="2" presStyleCnt="3">
        <dgm:presLayoutVars>
          <dgm:bulletEnabled val="1"/>
        </dgm:presLayoutVars>
      </dgm:prSet>
      <dgm:spPr/>
    </dgm:pt>
    <dgm:pt modelId="{D33D32EB-BDF7-49D1-B4F2-6777E7AEBF9B}" type="pres">
      <dgm:prSet presAssocID="{4CE2C800-8B7D-45F2-9F29-68EAB89F1523}" presName="ThreeConn_1-2" presStyleLbl="fgAccFollowNode1" presStyleIdx="0" presStyleCnt="2">
        <dgm:presLayoutVars>
          <dgm:bulletEnabled val="1"/>
        </dgm:presLayoutVars>
      </dgm:prSet>
      <dgm:spPr/>
    </dgm:pt>
    <dgm:pt modelId="{1B5583F8-5CFE-4338-9152-367636BB5D39}" type="pres">
      <dgm:prSet presAssocID="{4CE2C800-8B7D-45F2-9F29-68EAB89F1523}" presName="ThreeConn_2-3" presStyleLbl="fgAccFollowNode1" presStyleIdx="1" presStyleCnt="2">
        <dgm:presLayoutVars>
          <dgm:bulletEnabled val="1"/>
        </dgm:presLayoutVars>
      </dgm:prSet>
      <dgm:spPr/>
    </dgm:pt>
    <dgm:pt modelId="{378E2D69-7800-4C1C-B956-DA9742B8CCBE}" type="pres">
      <dgm:prSet presAssocID="{4CE2C800-8B7D-45F2-9F29-68EAB89F1523}" presName="ThreeNodes_1_text" presStyleLbl="node1" presStyleIdx="2" presStyleCnt="3">
        <dgm:presLayoutVars>
          <dgm:bulletEnabled val="1"/>
        </dgm:presLayoutVars>
      </dgm:prSet>
      <dgm:spPr/>
    </dgm:pt>
    <dgm:pt modelId="{87DE9E38-13FF-48D5-9D24-73F8584747B6}" type="pres">
      <dgm:prSet presAssocID="{4CE2C800-8B7D-45F2-9F29-68EAB89F1523}" presName="ThreeNodes_2_text" presStyleLbl="node1" presStyleIdx="2" presStyleCnt="3">
        <dgm:presLayoutVars>
          <dgm:bulletEnabled val="1"/>
        </dgm:presLayoutVars>
      </dgm:prSet>
      <dgm:spPr/>
    </dgm:pt>
    <dgm:pt modelId="{3D3CC775-AD0C-496A-8633-2BC59266AFB6}" type="pres">
      <dgm:prSet presAssocID="{4CE2C800-8B7D-45F2-9F29-68EAB89F1523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33FC6902-9C79-451F-A595-C0B18495A55C}" type="presOf" srcId="{6D7BC872-3AC0-4232-9177-2BB923C83D05}" destId="{D33D32EB-BDF7-49D1-B4F2-6777E7AEBF9B}" srcOrd="0" destOrd="0" presId="urn:microsoft.com/office/officeart/2005/8/layout/vProcess5"/>
    <dgm:cxn modelId="{CB3D4315-9B46-4B98-BD42-54B858B103FB}" type="presOf" srcId="{8354EBAA-6A06-4AE2-84C8-176D4E858292}" destId="{19048702-258C-40BD-BBEC-4352FD0DAE00}" srcOrd="0" destOrd="0" presId="urn:microsoft.com/office/officeart/2005/8/layout/vProcess5"/>
    <dgm:cxn modelId="{06664B63-5D1F-4E7B-9CC0-F25DDD2ADB6B}" type="presOf" srcId="{C5933307-6E73-49E2-9EEF-268287252A89}" destId="{3D3CC775-AD0C-496A-8633-2BC59266AFB6}" srcOrd="1" destOrd="0" presId="urn:microsoft.com/office/officeart/2005/8/layout/vProcess5"/>
    <dgm:cxn modelId="{58330A6A-0D3A-4203-816C-D8B5092B081D}" srcId="{4CE2C800-8B7D-45F2-9F29-68EAB89F1523}" destId="{8354EBAA-6A06-4AE2-84C8-176D4E858292}" srcOrd="1" destOrd="0" parTransId="{8F5E130A-6D11-4504-8F18-902183706266}" sibTransId="{149EA53C-6366-40DB-B383-67266E4351E5}"/>
    <dgm:cxn modelId="{C2951258-9B35-4894-A36C-457806245872}" type="presOf" srcId="{579D139D-CAC5-4E0E-B002-EEEF2018C685}" destId="{378E2D69-7800-4C1C-B956-DA9742B8CCBE}" srcOrd="1" destOrd="0" presId="urn:microsoft.com/office/officeart/2005/8/layout/vProcess5"/>
    <dgm:cxn modelId="{C871757D-19F1-43B3-A77A-2BABBC5A91A7}" type="presOf" srcId="{579D139D-CAC5-4E0E-B002-EEEF2018C685}" destId="{8DC7A25F-E6CD-461B-BA7D-21A8D33511D9}" srcOrd="0" destOrd="0" presId="urn:microsoft.com/office/officeart/2005/8/layout/vProcess5"/>
    <dgm:cxn modelId="{20E0907E-5129-4B19-BBA6-A7512DEF77CD}" type="presOf" srcId="{4CE2C800-8B7D-45F2-9F29-68EAB89F1523}" destId="{0BA77185-8E64-4F0F-A752-8973E9DD8C57}" srcOrd="0" destOrd="0" presId="urn:microsoft.com/office/officeart/2005/8/layout/vProcess5"/>
    <dgm:cxn modelId="{93FB93AD-4992-4ACA-9E5D-B9DA54B7CF7D}" type="presOf" srcId="{8354EBAA-6A06-4AE2-84C8-176D4E858292}" destId="{87DE9E38-13FF-48D5-9D24-73F8584747B6}" srcOrd="1" destOrd="0" presId="urn:microsoft.com/office/officeart/2005/8/layout/vProcess5"/>
    <dgm:cxn modelId="{DAE0CBC3-97A6-4F94-8103-C9EF6A032AAD}" type="presOf" srcId="{149EA53C-6366-40DB-B383-67266E4351E5}" destId="{1B5583F8-5CFE-4338-9152-367636BB5D39}" srcOrd="0" destOrd="0" presId="urn:microsoft.com/office/officeart/2005/8/layout/vProcess5"/>
    <dgm:cxn modelId="{0D6DD7D1-BA9F-4A6A-A528-966A9D7F5992}" srcId="{4CE2C800-8B7D-45F2-9F29-68EAB89F1523}" destId="{579D139D-CAC5-4E0E-B002-EEEF2018C685}" srcOrd="0" destOrd="0" parTransId="{886F840C-A60C-4BB8-A340-B72EF3D1FF75}" sibTransId="{6D7BC872-3AC0-4232-9177-2BB923C83D05}"/>
    <dgm:cxn modelId="{9C303BDC-7099-4CA8-A2E1-5E7272E83C97}" type="presOf" srcId="{C5933307-6E73-49E2-9EEF-268287252A89}" destId="{7BE0D8C0-257C-4888-B849-07F743A93C2A}" srcOrd="0" destOrd="0" presId="urn:microsoft.com/office/officeart/2005/8/layout/vProcess5"/>
    <dgm:cxn modelId="{714090DD-FD2C-4918-B33E-FB62763CDD8D}" srcId="{4CE2C800-8B7D-45F2-9F29-68EAB89F1523}" destId="{C5933307-6E73-49E2-9EEF-268287252A89}" srcOrd="2" destOrd="0" parTransId="{F9FF1B13-4E1C-4671-99C7-0C888416DF4D}" sibTransId="{A89763CB-3421-4BB6-A855-BFA7F6800528}"/>
    <dgm:cxn modelId="{3E3BECD0-10B4-4BB9-AEFF-7E2A0DCD3C06}" type="presParOf" srcId="{0BA77185-8E64-4F0F-A752-8973E9DD8C57}" destId="{8E8329C4-8D9C-4B62-872D-3F1D6CD9E9F2}" srcOrd="0" destOrd="0" presId="urn:microsoft.com/office/officeart/2005/8/layout/vProcess5"/>
    <dgm:cxn modelId="{5C6A1AAB-5D0F-4373-9DB1-93E70DF86A95}" type="presParOf" srcId="{0BA77185-8E64-4F0F-A752-8973E9DD8C57}" destId="{8DC7A25F-E6CD-461B-BA7D-21A8D33511D9}" srcOrd="1" destOrd="0" presId="urn:microsoft.com/office/officeart/2005/8/layout/vProcess5"/>
    <dgm:cxn modelId="{02C013D3-9EE7-4AF3-B6C1-B7B7A8CC6736}" type="presParOf" srcId="{0BA77185-8E64-4F0F-A752-8973E9DD8C57}" destId="{19048702-258C-40BD-BBEC-4352FD0DAE00}" srcOrd="2" destOrd="0" presId="urn:microsoft.com/office/officeart/2005/8/layout/vProcess5"/>
    <dgm:cxn modelId="{6222530A-CA1F-4635-B11C-DE1C4C7EF45F}" type="presParOf" srcId="{0BA77185-8E64-4F0F-A752-8973E9DD8C57}" destId="{7BE0D8C0-257C-4888-B849-07F743A93C2A}" srcOrd="3" destOrd="0" presId="urn:microsoft.com/office/officeart/2005/8/layout/vProcess5"/>
    <dgm:cxn modelId="{4C72EF69-8492-4F1C-BC05-73275657F034}" type="presParOf" srcId="{0BA77185-8E64-4F0F-A752-8973E9DD8C57}" destId="{D33D32EB-BDF7-49D1-B4F2-6777E7AEBF9B}" srcOrd="4" destOrd="0" presId="urn:microsoft.com/office/officeart/2005/8/layout/vProcess5"/>
    <dgm:cxn modelId="{1C2D7DC2-0205-4BDA-A87D-5D9C800C58BE}" type="presParOf" srcId="{0BA77185-8E64-4F0F-A752-8973E9DD8C57}" destId="{1B5583F8-5CFE-4338-9152-367636BB5D39}" srcOrd="5" destOrd="0" presId="urn:microsoft.com/office/officeart/2005/8/layout/vProcess5"/>
    <dgm:cxn modelId="{5F256BBD-BA5C-46E9-B387-F28552C52A38}" type="presParOf" srcId="{0BA77185-8E64-4F0F-A752-8973E9DD8C57}" destId="{378E2D69-7800-4C1C-B956-DA9742B8CCBE}" srcOrd="6" destOrd="0" presId="urn:microsoft.com/office/officeart/2005/8/layout/vProcess5"/>
    <dgm:cxn modelId="{083751BF-584E-455E-9C61-AF64111B4BB6}" type="presParOf" srcId="{0BA77185-8E64-4F0F-A752-8973E9DD8C57}" destId="{87DE9E38-13FF-48D5-9D24-73F8584747B6}" srcOrd="7" destOrd="0" presId="urn:microsoft.com/office/officeart/2005/8/layout/vProcess5"/>
    <dgm:cxn modelId="{6554362C-6BF7-4714-B6AF-F1C0638ED90D}" type="presParOf" srcId="{0BA77185-8E64-4F0F-A752-8973E9DD8C57}" destId="{3D3CC775-AD0C-496A-8633-2BC59266AFB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06FF8B1-4192-445C-97CE-9C5D72F8FA0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1E15524-8356-49DE-8AAF-138B9C822F16}">
      <dgm:prSet custT="1"/>
      <dgm:spPr/>
      <dgm:t>
        <a:bodyPr/>
        <a:lstStyle/>
        <a:p>
          <a:r>
            <a:rPr lang="hr-HR" sz="2400" dirty="0"/>
            <a:t>Vrste bakterija koje ih uzrokuju se mijenjaju ovisno o primjeni antibiotika te dijagnostičkim i terapijskim, osobito invazivnim zahvatima kojima je bolesnik podvrgnut.</a:t>
          </a:r>
          <a:endParaRPr lang="en-US" sz="2400" dirty="0"/>
        </a:p>
      </dgm:t>
    </dgm:pt>
    <dgm:pt modelId="{69CC4610-DF52-40DB-9B2F-6B0F6B8C550B}" type="parTrans" cxnId="{0EE91E73-6759-41F1-9C1B-206CC9CC7B07}">
      <dgm:prSet/>
      <dgm:spPr/>
      <dgm:t>
        <a:bodyPr/>
        <a:lstStyle/>
        <a:p>
          <a:endParaRPr lang="en-US"/>
        </a:p>
      </dgm:t>
    </dgm:pt>
    <dgm:pt modelId="{8150A95E-2654-4DF7-80A8-C8ED9FF9712A}" type="sibTrans" cxnId="{0EE91E73-6759-41F1-9C1B-206CC9CC7B07}">
      <dgm:prSet/>
      <dgm:spPr/>
      <dgm:t>
        <a:bodyPr/>
        <a:lstStyle/>
        <a:p>
          <a:endParaRPr lang="en-US"/>
        </a:p>
      </dgm:t>
    </dgm:pt>
    <dgm:pt modelId="{A58B042E-35C8-4A9A-8932-7913117BF8C4}">
      <dgm:prSet custT="1"/>
      <dgm:spPr/>
      <dgm:t>
        <a:bodyPr/>
        <a:lstStyle/>
        <a:p>
          <a:r>
            <a:rPr lang="hr-HR" sz="2400" dirty="0"/>
            <a:t>Otporne na antibiotike i dezinficijense. </a:t>
          </a:r>
          <a:endParaRPr lang="en-US" sz="2400" dirty="0"/>
        </a:p>
      </dgm:t>
    </dgm:pt>
    <dgm:pt modelId="{5EB8C8D7-8ABE-44E9-9605-CE9060E61F2F}" type="parTrans" cxnId="{092AEC45-E102-443C-8E71-89D1AC7695A0}">
      <dgm:prSet/>
      <dgm:spPr/>
      <dgm:t>
        <a:bodyPr/>
        <a:lstStyle/>
        <a:p>
          <a:endParaRPr lang="en-US"/>
        </a:p>
      </dgm:t>
    </dgm:pt>
    <dgm:pt modelId="{20135A97-D0DE-4C92-8D96-BC7227DC6DBB}" type="sibTrans" cxnId="{092AEC45-E102-443C-8E71-89D1AC7695A0}">
      <dgm:prSet/>
      <dgm:spPr/>
      <dgm:t>
        <a:bodyPr/>
        <a:lstStyle/>
        <a:p>
          <a:endParaRPr lang="en-US"/>
        </a:p>
      </dgm:t>
    </dgm:pt>
    <dgm:pt modelId="{5F11A1B4-2F9E-40C3-B6A0-FC4804ADE4C3}" type="pres">
      <dgm:prSet presAssocID="{506FF8B1-4192-445C-97CE-9C5D72F8FA04}" presName="linear" presStyleCnt="0">
        <dgm:presLayoutVars>
          <dgm:animLvl val="lvl"/>
          <dgm:resizeHandles val="exact"/>
        </dgm:presLayoutVars>
      </dgm:prSet>
      <dgm:spPr/>
    </dgm:pt>
    <dgm:pt modelId="{08A905D7-CDA4-4DEE-88EC-FEC13BEA87EF}" type="pres">
      <dgm:prSet presAssocID="{C1E15524-8356-49DE-8AAF-138B9C822F16}" presName="parentText" presStyleLbl="node1" presStyleIdx="0" presStyleCnt="2" custScaleY="108490">
        <dgm:presLayoutVars>
          <dgm:chMax val="0"/>
          <dgm:bulletEnabled val="1"/>
        </dgm:presLayoutVars>
      </dgm:prSet>
      <dgm:spPr/>
    </dgm:pt>
    <dgm:pt modelId="{70DFDDF6-EAA6-4D5F-B4C1-43249571D34D}" type="pres">
      <dgm:prSet presAssocID="{8150A95E-2654-4DF7-80A8-C8ED9FF9712A}" presName="spacer" presStyleCnt="0"/>
      <dgm:spPr/>
    </dgm:pt>
    <dgm:pt modelId="{21FE1959-5A35-4C2A-88C6-2A92222F3501}" type="pres">
      <dgm:prSet presAssocID="{A58B042E-35C8-4A9A-8932-7913117BF8C4}" presName="parentText" presStyleLbl="node1" presStyleIdx="1" presStyleCnt="2" custScaleY="28750">
        <dgm:presLayoutVars>
          <dgm:chMax val="0"/>
          <dgm:bulletEnabled val="1"/>
        </dgm:presLayoutVars>
      </dgm:prSet>
      <dgm:spPr/>
    </dgm:pt>
  </dgm:ptLst>
  <dgm:cxnLst>
    <dgm:cxn modelId="{5EB46F13-768B-48BE-914A-80DC1E7E0FDE}" type="presOf" srcId="{A58B042E-35C8-4A9A-8932-7913117BF8C4}" destId="{21FE1959-5A35-4C2A-88C6-2A92222F3501}" srcOrd="0" destOrd="0" presId="urn:microsoft.com/office/officeart/2005/8/layout/vList2"/>
    <dgm:cxn modelId="{2C5E3A5D-A0E5-42D3-A990-748310DE8131}" type="presOf" srcId="{506FF8B1-4192-445C-97CE-9C5D72F8FA04}" destId="{5F11A1B4-2F9E-40C3-B6A0-FC4804ADE4C3}" srcOrd="0" destOrd="0" presId="urn:microsoft.com/office/officeart/2005/8/layout/vList2"/>
    <dgm:cxn modelId="{092AEC45-E102-443C-8E71-89D1AC7695A0}" srcId="{506FF8B1-4192-445C-97CE-9C5D72F8FA04}" destId="{A58B042E-35C8-4A9A-8932-7913117BF8C4}" srcOrd="1" destOrd="0" parTransId="{5EB8C8D7-8ABE-44E9-9605-CE9060E61F2F}" sibTransId="{20135A97-D0DE-4C92-8D96-BC7227DC6DBB}"/>
    <dgm:cxn modelId="{0EE91E73-6759-41F1-9C1B-206CC9CC7B07}" srcId="{506FF8B1-4192-445C-97CE-9C5D72F8FA04}" destId="{C1E15524-8356-49DE-8AAF-138B9C822F16}" srcOrd="0" destOrd="0" parTransId="{69CC4610-DF52-40DB-9B2F-6B0F6B8C550B}" sibTransId="{8150A95E-2654-4DF7-80A8-C8ED9FF9712A}"/>
    <dgm:cxn modelId="{8EAC26B6-248B-4EAF-ADDA-543A52428A3D}" type="presOf" srcId="{C1E15524-8356-49DE-8AAF-138B9C822F16}" destId="{08A905D7-CDA4-4DEE-88EC-FEC13BEA87EF}" srcOrd="0" destOrd="0" presId="urn:microsoft.com/office/officeart/2005/8/layout/vList2"/>
    <dgm:cxn modelId="{26684D10-53C9-4ACF-81D8-5DE60F3AA9F8}" type="presParOf" srcId="{5F11A1B4-2F9E-40C3-B6A0-FC4804ADE4C3}" destId="{08A905D7-CDA4-4DEE-88EC-FEC13BEA87EF}" srcOrd="0" destOrd="0" presId="urn:microsoft.com/office/officeart/2005/8/layout/vList2"/>
    <dgm:cxn modelId="{893F2587-C029-4D22-855E-3A8C4EDF4542}" type="presParOf" srcId="{5F11A1B4-2F9E-40C3-B6A0-FC4804ADE4C3}" destId="{70DFDDF6-EAA6-4D5F-B4C1-43249571D34D}" srcOrd="1" destOrd="0" presId="urn:microsoft.com/office/officeart/2005/8/layout/vList2"/>
    <dgm:cxn modelId="{79720465-4913-4DE0-93A7-C170C9EC4172}" type="presParOf" srcId="{5F11A1B4-2F9E-40C3-B6A0-FC4804ADE4C3}" destId="{21FE1959-5A35-4C2A-88C6-2A92222F350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6186547-89F1-4345-B02C-C2FEE8D2C446}" type="doc">
      <dgm:prSet loTypeId="urn:microsoft.com/office/officeart/2005/8/layout/hierarchy1" loCatId="hierarchy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3E6FAB6-89CB-4FD3-BE6B-61F7461762EC}">
      <dgm:prSet custT="1"/>
      <dgm:spPr/>
      <dgm:t>
        <a:bodyPr/>
        <a:lstStyle/>
        <a:p>
          <a:pPr algn="ctr"/>
          <a:r>
            <a:rPr lang="hr-HR" sz="2000" dirty="0"/>
            <a:t>Porast broja uzrokovan pojavom novih virusa i rezistencije na antivirusne lijekove</a:t>
          </a:r>
          <a:endParaRPr lang="en-US" sz="2000" dirty="0"/>
        </a:p>
      </dgm:t>
    </dgm:pt>
    <dgm:pt modelId="{1A18CD0B-B0BE-4967-9DDB-DA705A221661}" type="parTrans" cxnId="{131D730B-AA46-4D3E-8903-655B27C7D038}">
      <dgm:prSet/>
      <dgm:spPr/>
      <dgm:t>
        <a:bodyPr/>
        <a:lstStyle/>
        <a:p>
          <a:endParaRPr lang="en-US"/>
        </a:p>
      </dgm:t>
    </dgm:pt>
    <dgm:pt modelId="{0983AC8E-CE8D-47CD-AE7E-4648EF1447A6}" type="sibTrans" cxnId="{131D730B-AA46-4D3E-8903-655B27C7D038}">
      <dgm:prSet/>
      <dgm:spPr/>
      <dgm:t>
        <a:bodyPr/>
        <a:lstStyle/>
        <a:p>
          <a:endParaRPr lang="en-US"/>
        </a:p>
      </dgm:t>
    </dgm:pt>
    <dgm:pt modelId="{E6AE6644-9313-499D-B7E8-796C3C3D628F}">
      <dgm:prSet custT="1"/>
      <dgm:spPr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lang="hr-HR" sz="2000" dirty="0"/>
            <a:t>Gotovo svaki virus može uzrokovati bolničku infekciju</a:t>
          </a:r>
          <a:endParaRPr lang="en-US" sz="2000" dirty="0"/>
        </a:p>
      </dgm:t>
    </dgm:pt>
    <dgm:pt modelId="{C7F7D616-2DB0-4808-83B6-1B0187AC43D0}" type="parTrans" cxnId="{187E873F-9F65-4FF1-A5F0-86CF545A163E}">
      <dgm:prSet/>
      <dgm:spPr/>
      <dgm:t>
        <a:bodyPr/>
        <a:lstStyle/>
        <a:p>
          <a:endParaRPr lang="en-US"/>
        </a:p>
      </dgm:t>
    </dgm:pt>
    <dgm:pt modelId="{D70B19DD-80BC-48EE-966D-19205CE2D01D}" type="sibTrans" cxnId="{187E873F-9F65-4FF1-A5F0-86CF545A163E}">
      <dgm:prSet/>
      <dgm:spPr/>
      <dgm:t>
        <a:bodyPr/>
        <a:lstStyle/>
        <a:p>
          <a:endParaRPr lang="en-US"/>
        </a:p>
      </dgm:t>
    </dgm:pt>
    <dgm:pt modelId="{EF2CF6D8-F18D-487B-A99C-792606B57652}">
      <dgm:prSet custT="1"/>
      <dgm:spPr/>
      <dgm:t>
        <a:bodyPr/>
        <a:lstStyle/>
        <a:p>
          <a:r>
            <a:rPr lang="hr-HR" sz="2000" dirty="0"/>
            <a:t>Prema putevima prijenosa virusne infekcije dijelimo u četiri kategorije:</a:t>
          </a:r>
          <a:endParaRPr lang="en-US" sz="2000" dirty="0"/>
        </a:p>
      </dgm:t>
    </dgm:pt>
    <dgm:pt modelId="{11EA58F2-BDEC-43E1-949B-122BF8A24A38}" type="parTrans" cxnId="{F1EE6E8E-43DF-45B7-9403-C393E06E8F73}">
      <dgm:prSet/>
      <dgm:spPr/>
      <dgm:t>
        <a:bodyPr/>
        <a:lstStyle/>
        <a:p>
          <a:endParaRPr lang="en-US"/>
        </a:p>
      </dgm:t>
    </dgm:pt>
    <dgm:pt modelId="{DF1672AE-DB8C-46F0-AD37-EF03C1FCB388}" type="sibTrans" cxnId="{F1EE6E8E-43DF-45B7-9403-C393E06E8F73}">
      <dgm:prSet/>
      <dgm:spPr/>
      <dgm:t>
        <a:bodyPr/>
        <a:lstStyle/>
        <a:p>
          <a:endParaRPr lang="en-US"/>
        </a:p>
      </dgm:t>
    </dgm:pt>
    <dgm:pt modelId="{241822B2-E4E8-4E42-97D9-899D101809D2}">
      <dgm:prSet custT="1"/>
      <dgm:spPr/>
      <dgm:t>
        <a:bodyPr/>
        <a:lstStyle/>
        <a:p>
          <a:r>
            <a:rPr lang="hr-HR" sz="1800" dirty="0"/>
            <a:t>1.gastrointestinalne infekcije </a:t>
          </a:r>
          <a:endParaRPr lang="en-US" sz="1800" dirty="0"/>
        </a:p>
      </dgm:t>
    </dgm:pt>
    <dgm:pt modelId="{37A0311C-08CA-4295-9365-335E40C1EF4E}" type="parTrans" cxnId="{53FDBA3D-F5D0-4B28-816C-A0463AC1932A}">
      <dgm:prSet/>
      <dgm:spPr/>
      <dgm:t>
        <a:bodyPr/>
        <a:lstStyle/>
        <a:p>
          <a:endParaRPr lang="en-US"/>
        </a:p>
      </dgm:t>
    </dgm:pt>
    <dgm:pt modelId="{CBC39B93-1202-4078-930D-6FC5A3A1BB6E}" type="sibTrans" cxnId="{53FDBA3D-F5D0-4B28-816C-A0463AC1932A}">
      <dgm:prSet/>
      <dgm:spPr/>
      <dgm:t>
        <a:bodyPr/>
        <a:lstStyle/>
        <a:p>
          <a:endParaRPr lang="en-US"/>
        </a:p>
      </dgm:t>
    </dgm:pt>
    <dgm:pt modelId="{3249022F-7F9E-4237-A4A0-EC4025B0B046}">
      <dgm:prSet custT="1"/>
      <dgm:spPr/>
      <dgm:t>
        <a:bodyPr/>
        <a:lstStyle/>
        <a:p>
          <a:r>
            <a:rPr lang="hr-HR" sz="1800" dirty="0"/>
            <a:t>2. respiratorne infekcije </a:t>
          </a:r>
          <a:endParaRPr lang="en-US" sz="1800" dirty="0"/>
        </a:p>
      </dgm:t>
    </dgm:pt>
    <dgm:pt modelId="{F7ECFCE6-1BD1-407C-8875-E75A34A5A871}" type="parTrans" cxnId="{EBE70857-FD91-41C3-BD7C-99171C8CC594}">
      <dgm:prSet/>
      <dgm:spPr/>
      <dgm:t>
        <a:bodyPr/>
        <a:lstStyle/>
        <a:p>
          <a:endParaRPr lang="en-US"/>
        </a:p>
      </dgm:t>
    </dgm:pt>
    <dgm:pt modelId="{6DD9E328-D27B-458E-B937-4C0D331EA5EF}" type="sibTrans" cxnId="{EBE70857-FD91-41C3-BD7C-99171C8CC594}">
      <dgm:prSet/>
      <dgm:spPr/>
      <dgm:t>
        <a:bodyPr/>
        <a:lstStyle/>
        <a:p>
          <a:endParaRPr lang="en-US"/>
        </a:p>
      </dgm:t>
    </dgm:pt>
    <dgm:pt modelId="{4A6A1630-DFC2-4345-9D49-CA34260D1E77}">
      <dgm:prSet custT="1"/>
      <dgm:spPr/>
      <dgm:t>
        <a:bodyPr/>
        <a:lstStyle/>
        <a:p>
          <a:r>
            <a:rPr lang="hr-HR" sz="1800" dirty="0"/>
            <a:t>3.egzantematozne bolesti </a:t>
          </a:r>
          <a:endParaRPr lang="en-US" sz="1800" dirty="0"/>
        </a:p>
      </dgm:t>
    </dgm:pt>
    <dgm:pt modelId="{69AA3E3B-8C5F-4FB6-9C64-9F0BDB9A047E}" type="parTrans" cxnId="{3BB18A9B-949A-46D9-B180-235201D321A7}">
      <dgm:prSet/>
      <dgm:spPr/>
      <dgm:t>
        <a:bodyPr/>
        <a:lstStyle/>
        <a:p>
          <a:endParaRPr lang="en-US"/>
        </a:p>
      </dgm:t>
    </dgm:pt>
    <dgm:pt modelId="{42865E26-3374-4E73-B5D8-124E5F7747DE}" type="sibTrans" cxnId="{3BB18A9B-949A-46D9-B180-235201D321A7}">
      <dgm:prSet/>
      <dgm:spPr/>
      <dgm:t>
        <a:bodyPr/>
        <a:lstStyle/>
        <a:p>
          <a:endParaRPr lang="en-US"/>
        </a:p>
      </dgm:t>
    </dgm:pt>
    <dgm:pt modelId="{214EA36B-0821-47B8-BE54-C5DDB070A0C7}">
      <dgm:prSet custT="1"/>
      <dgm:spPr/>
      <dgm:t>
        <a:bodyPr/>
        <a:lstStyle/>
        <a:p>
          <a:r>
            <a:rPr lang="hr-HR" sz="1800" dirty="0"/>
            <a:t>4. krvlju prenosive bolesti </a:t>
          </a:r>
          <a:endParaRPr lang="en-US" sz="1800" dirty="0"/>
        </a:p>
      </dgm:t>
    </dgm:pt>
    <dgm:pt modelId="{6728404C-B518-4A3A-966D-37E38F9B3E1A}" type="parTrans" cxnId="{9ABF8AFD-D5E9-4055-839B-D55C46E59F16}">
      <dgm:prSet/>
      <dgm:spPr/>
      <dgm:t>
        <a:bodyPr/>
        <a:lstStyle/>
        <a:p>
          <a:endParaRPr lang="en-US"/>
        </a:p>
      </dgm:t>
    </dgm:pt>
    <dgm:pt modelId="{FCB75EED-CFEA-4B87-B188-EA2EB12482E6}" type="sibTrans" cxnId="{9ABF8AFD-D5E9-4055-839B-D55C46E59F16}">
      <dgm:prSet/>
      <dgm:spPr/>
      <dgm:t>
        <a:bodyPr/>
        <a:lstStyle/>
        <a:p>
          <a:endParaRPr lang="en-US"/>
        </a:p>
      </dgm:t>
    </dgm:pt>
    <dgm:pt modelId="{DB90FD2C-E608-4141-B2B6-A0269ABB7C54}" type="pres">
      <dgm:prSet presAssocID="{46186547-89F1-4345-B02C-C2FEE8D2C44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8108916-069E-490E-8433-0A6B06F7AEF9}" type="pres">
      <dgm:prSet presAssocID="{43E6FAB6-89CB-4FD3-BE6B-61F7461762EC}" presName="hierRoot1" presStyleCnt="0"/>
      <dgm:spPr/>
    </dgm:pt>
    <dgm:pt modelId="{77B0EF26-C8EF-49A9-8594-86AE8CD6D827}" type="pres">
      <dgm:prSet presAssocID="{43E6FAB6-89CB-4FD3-BE6B-61F7461762EC}" presName="composite" presStyleCnt="0"/>
      <dgm:spPr/>
    </dgm:pt>
    <dgm:pt modelId="{98A344C8-BCCD-4771-9487-4AC2CEA2118C}" type="pres">
      <dgm:prSet presAssocID="{43E6FAB6-89CB-4FD3-BE6B-61F7461762EC}" presName="background" presStyleLbl="node0" presStyleIdx="0" presStyleCnt="3"/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</a:gradFill>
      </dgm:spPr>
    </dgm:pt>
    <dgm:pt modelId="{4E03D5A5-6248-4A82-9034-9B50C47F2CB5}" type="pres">
      <dgm:prSet presAssocID="{43E6FAB6-89CB-4FD3-BE6B-61F7461762EC}" presName="text" presStyleLbl="fgAcc0" presStyleIdx="0" presStyleCnt="3" custScaleX="230747" custScaleY="174018">
        <dgm:presLayoutVars>
          <dgm:chPref val="3"/>
        </dgm:presLayoutVars>
      </dgm:prSet>
      <dgm:spPr/>
    </dgm:pt>
    <dgm:pt modelId="{7F8E4BBE-27F2-46B0-B35A-BE39463EA845}" type="pres">
      <dgm:prSet presAssocID="{43E6FAB6-89CB-4FD3-BE6B-61F7461762EC}" presName="hierChild2" presStyleCnt="0"/>
      <dgm:spPr/>
    </dgm:pt>
    <dgm:pt modelId="{AF40C05A-6D08-44EA-A686-053FE4D48F3A}" type="pres">
      <dgm:prSet presAssocID="{E6AE6644-9313-499D-B7E8-796C3C3D628F}" presName="hierRoot1" presStyleCnt="0"/>
      <dgm:spPr/>
    </dgm:pt>
    <dgm:pt modelId="{F3DA24CD-1AF5-4951-9710-30B60B4DC716}" type="pres">
      <dgm:prSet presAssocID="{E6AE6644-9313-499D-B7E8-796C3C3D628F}" presName="composite" presStyleCnt="0"/>
      <dgm:spPr/>
    </dgm:pt>
    <dgm:pt modelId="{EACB5747-F1F5-496C-B63E-4D71304CE071}" type="pres">
      <dgm:prSet presAssocID="{E6AE6644-9313-499D-B7E8-796C3C3D628F}" presName="background" presStyleLbl="node0" presStyleIdx="1" presStyleCnt="3"/>
      <dgm:spPr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</a:gradFill>
      </dgm:spPr>
    </dgm:pt>
    <dgm:pt modelId="{BEC1D27C-4C09-42D1-AAC8-EFA730C39F40}" type="pres">
      <dgm:prSet presAssocID="{E6AE6644-9313-499D-B7E8-796C3C3D628F}" presName="text" presStyleLbl="fgAcc0" presStyleIdx="1" presStyleCnt="3" custScaleX="182604" custScaleY="158532">
        <dgm:presLayoutVars>
          <dgm:chPref val="3"/>
        </dgm:presLayoutVars>
      </dgm:prSet>
      <dgm:spPr/>
    </dgm:pt>
    <dgm:pt modelId="{0358B8B6-119B-4EAB-B38E-A72E75CE2107}" type="pres">
      <dgm:prSet presAssocID="{E6AE6644-9313-499D-B7E8-796C3C3D628F}" presName="hierChild2" presStyleCnt="0"/>
      <dgm:spPr/>
    </dgm:pt>
    <dgm:pt modelId="{A28454BC-2259-4CDB-AA02-4CF314BE7073}" type="pres">
      <dgm:prSet presAssocID="{EF2CF6D8-F18D-487B-A99C-792606B57652}" presName="hierRoot1" presStyleCnt="0"/>
      <dgm:spPr/>
    </dgm:pt>
    <dgm:pt modelId="{23F422FE-9368-4102-8E08-A574296FAAF2}" type="pres">
      <dgm:prSet presAssocID="{EF2CF6D8-F18D-487B-A99C-792606B57652}" presName="composite" presStyleCnt="0"/>
      <dgm:spPr/>
    </dgm:pt>
    <dgm:pt modelId="{0D2F2012-1F16-4BE6-BADF-FA82316BDCCC}" type="pres">
      <dgm:prSet presAssocID="{EF2CF6D8-F18D-487B-A99C-792606B57652}" presName="background" presStyleLbl="node0" presStyleIdx="2" presStyleCnt="3"/>
      <dgm:spPr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</a:gradFill>
      </dgm:spPr>
    </dgm:pt>
    <dgm:pt modelId="{E7F0F0E4-13C2-46D8-94CA-71DDBAED6837}" type="pres">
      <dgm:prSet presAssocID="{EF2CF6D8-F18D-487B-A99C-792606B57652}" presName="text" presStyleLbl="fgAcc0" presStyleIdx="2" presStyleCnt="3" custScaleX="225386" custScaleY="136526">
        <dgm:presLayoutVars>
          <dgm:chPref val="3"/>
        </dgm:presLayoutVars>
      </dgm:prSet>
      <dgm:spPr/>
    </dgm:pt>
    <dgm:pt modelId="{6C2A5882-6DDE-468A-AC20-160261887694}" type="pres">
      <dgm:prSet presAssocID="{EF2CF6D8-F18D-487B-A99C-792606B57652}" presName="hierChild2" presStyleCnt="0"/>
      <dgm:spPr/>
    </dgm:pt>
    <dgm:pt modelId="{602281B6-5D5E-45BB-B02D-B13E3C539F74}" type="pres">
      <dgm:prSet presAssocID="{37A0311C-08CA-4295-9365-335E40C1EF4E}" presName="Name10" presStyleLbl="parChTrans1D2" presStyleIdx="0" presStyleCnt="4"/>
      <dgm:spPr/>
    </dgm:pt>
    <dgm:pt modelId="{0CF9B502-FECC-40B8-B74A-72493E93712C}" type="pres">
      <dgm:prSet presAssocID="{241822B2-E4E8-4E42-97D9-899D101809D2}" presName="hierRoot2" presStyleCnt="0"/>
      <dgm:spPr/>
    </dgm:pt>
    <dgm:pt modelId="{99349FB7-4B13-4599-8733-7D382116831F}" type="pres">
      <dgm:prSet presAssocID="{241822B2-E4E8-4E42-97D9-899D101809D2}" presName="composite2" presStyleCnt="0"/>
      <dgm:spPr/>
    </dgm:pt>
    <dgm:pt modelId="{8BE44CD8-8428-4216-8ED0-FCE4BDDB28B1}" type="pres">
      <dgm:prSet presAssocID="{241822B2-E4E8-4E42-97D9-899D101809D2}" presName="background2" presStyleLbl="node2" presStyleIdx="0" presStyleCnt="4"/>
      <dgm:spPr/>
    </dgm:pt>
    <dgm:pt modelId="{3EB428AF-B505-4D9B-B68E-34F606DF095A}" type="pres">
      <dgm:prSet presAssocID="{241822B2-E4E8-4E42-97D9-899D101809D2}" presName="text2" presStyleLbl="fgAcc2" presStyleIdx="0" presStyleCnt="4" custScaleX="185853" custScaleY="84251">
        <dgm:presLayoutVars>
          <dgm:chPref val="3"/>
        </dgm:presLayoutVars>
      </dgm:prSet>
      <dgm:spPr/>
    </dgm:pt>
    <dgm:pt modelId="{6F56DEB5-E757-4441-AAFA-31972399DDA2}" type="pres">
      <dgm:prSet presAssocID="{241822B2-E4E8-4E42-97D9-899D101809D2}" presName="hierChild3" presStyleCnt="0"/>
      <dgm:spPr/>
    </dgm:pt>
    <dgm:pt modelId="{6C4D7467-BFA1-4BF8-85A1-6B02E3F55E50}" type="pres">
      <dgm:prSet presAssocID="{F7ECFCE6-1BD1-407C-8875-E75A34A5A871}" presName="Name10" presStyleLbl="parChTrans1D2" presStyleIdx="1" presStyleCnt="4"/>
      <dgm:spPr/>
    </dgm:pt>
    <dgm:pt modelId="{3534F490-0FAA-4D61-8F7C-78831EDB3900}" type="pres">
      <dgm:prSet presAssocID="{3249022F-7F9E-4237-A4A0-EC4025B0B046}" presName="hierRoot2" presStyleCnt="0"/>
      <dgm:spPr/>
    </dgm:pt>
    <dgm:pt modelId="{BF5CB292-6C6C-4350-93EA-3C955AA22EA8}" type="pres">
      <dgm:prSet presAssocID="{3249022F-7F9E-4237-A4A0-EC4025B0B046}" presName="composite2" presStyleCnt="0"/>
      <dgm:spPr/>
    </dgm:pt>
    <dgm:pt modelId="{B1221764-BD25-4202-8901-1953F276AAA8}" type="pres">
      <dgm:prSet presAssocID="{3249022F-7F9E-4237-A4A0-EC4025B0B046}" presName="background2" presStyleLbl="node2" presStyleIdx="1" presStyleCnt="4"/>
      <dgm:spPr/>
    </dgm:pt>
    <dgm:pt modelId="{03145767-4693-4AC6-917D-0696FD2B2B8F}" type="pres">
      <dgm:prSet presAssocID="{3249022F-7F9E-4237-A4A0-EC4025B0B046}" presName="text2" presStyleLbl="fgAcc2" presStyleIdx="1" presStyleCnt="4" custScaleX="138304">
        <dgm:presLayoutVars>
          <dgm:chPref val="3"/>
        </dgm:presLayoutVars>
      </dgm:prSet>
      <dgm:spPr/>
    </dgm:pt>
    <dgm:pt modelId="{002A053F-8979-4FF0-986A-60CCCF389E04}" type="pres">
      <dgm:prSet presAssocID="{3249022F-7F9E-4237-A4A0-EC4025B0B046}" presName="hierChild3" presStyleCnt="0"/>
      <dgm:spPr/>
    </dgm:pt>
    <dgm:pt modelId="{9CBC083C-5F6B-4E4E-8608-3A3AB9F09BD6}" type="pres">
      <dgm:prSet presAssocID="{69AA3E3B-8C5F-4FB6-9C64-9F0BDB9A047E}" presName="Name10" presStyleLbl="parChTrans1D2" presStyleIdx="2" presStyleCnt="4"/>
      <dgm:spPr/>
    </dgm:pt>
    <dgm:pt modelId="{502E5F01-B4BF-4F84-97A7-01C7F3BDDF1C}" type="pres">
      <dgm:prSet presAssocID="{4A6A1630-DFC2-4345-9D49-CA34260D1E77}" presName="hierRoot2" presStyleCnt="0"/>
      <dgm:spPr/>
    </dgm:pt>
    <dgm:pt modelId="{EC43B725-A3F9-4D59-819A-F8DC44B8CF7D}" type="pres">
      <dgm:prSet presAssocID="{4A6A1630-DFC2-4345-9D49-CA34260D1E77}" presName="composite2" presStyleCnt="0"/>
      <dgm:spPr/>
    </dgm:pt>
    <dgm:pt modelId="{D03B855E-8DCA-4C75-BEE2-FE5A71E71C47}" type="pres">
      <dgm:prSet presAssocID="{4A6A1630-DFC2-4345-9D49-CA34260D1E77}" presName="background2" presStyleLbl="node2" presStyleIdx="2" presStyleCnt="4"/>
      <dgm:spPr/>
    </dgm:pt>
    <dgm:pt modelId="{A04567C0-84FD-4A26-81B7-1DD3FD9899FE}" type="pres">
      <dgm:prSet presAssocID="{4A6A1630-DFC2-4345-9D49-CA34260D1E77}" presName="text2" presStyleLbl="fgAcc2" presStyleIdx="2" presStyleCnt="4" custScaleX="137076" custScaleY="106894">
        <dgm:presLayoutVars>
          <dgm:chPref val="3"/>
        </dgm:presLayoutVars>
      </dgm:prSet>
      <dgm:spPr/>
    </dgm:pt>
    <dgm:pt modelId="{9897D149-CA28-45EF-B910-1309936DBC5E}" type="pres">
      <dgm:prSet presAssocID="{4A6A1630-DFC2-4345-9D49-CA34260D1E77}" presName="hierChild3" presStyleCnt="0"/>
      <dgm:spPr/>
    </dgm:pt>
    <dgm:pt modelId="{4565B98F-B090-4BBD-ACBE-78E3DC542051}" type="pres">
      <dgm:prSet presAssocID="{6728404C-B518-4A3A-966D-37E38F9B3E1A}" presName="Name10" presStyleLbl="parChTrans1D2" presStyleIdx="3" presStyleCnt="4"/>
      <dgm:spPr/>
    </dgm:pt>
    <dgm:pt modelId="{736DAC06-E255-4CBC-85A4-1D14EA7E63DA}" type="pres">
      <dgm:prSet presAssocID="{214EA36B-0821-47B8-BE54-C5DDB070A0C7}" presName="hierRoot2" presStyleCnt="0"/>
      <dgm:spPr/>
    </dgm:pt>
    <dgm:pt modelId="{732F5393-103A-4359-A8EB-4C369DC3E65C}" type="pres">
      <dgm:prSet presAssocID="{214EA36B-0821-47B8-BE54-C5DDB070A0C7}" presName="composite2" presStyleCnt="0"/>
      <dgm:spPr/>
    </dgm:pt>
    <dgm:pt modelId="{2445714E-F319-4E49-B42B-F1E9FDA1D8A2}" type="pres">
      <dgm:prSet presAssocID="{214EA36B-0821-47B8-BE54-C5DDB070A0C7}" presName="background2" presStyleLbl="node2" presStyleIdx="3" presStyleCnt="4"/>
      <dgm:spPr/>
    </dgm:pt>
    <dgm:pt modelId="{62C33AC1-8301-4E6A-B5DC-3F7449944486}" type="pres">
      <dgm:prSet presAssocID="{214EA36B-0821-47B8-BE54-C5DDB070A0C7}" presName="text2" presStyleLbl="fgAcc2" presStyleIdx="3" presStyleCnt="4">
        <dgm:presLayoutVars>
          <dgm:chPref val="3"/>
        </dgm:presLayoutVars>
      </dgm:prSet>
      <dgm:spPr/>
    </dgm:pt>
    <dgm:pt modelId="{5F3690B5-E040-4593-A9FA-380B7D03FE70}" type="pres">
      <dgm:prSet presAssocID="{214EA36B-0821-47B8-BE54-C5DDB070A0C7}" presName="hierChild3" presStyleCnt="0"/>
      <dgm:spPr/>
    </dgm:pt>
  </dgm:ptLst>
  <dgm:cxnLst>
    <dgm:cxn modelId="{131D730B-AA46-4D3E-8903-655B27C7D038}" srcId="{46186547-89F1-4345-B02C-C2FEE8D2C446}" destId="{43E6FAB6-89CB-4FD3-BE6B-61F7461762EC}" srcOrd="0" destOrd="0" parTransId="{1A18CD0B-B0BE-4967-9DDB-DA705A221661}" sibTransId="{0983AC8E-CE8D-47CD-AE7E-4648EF1447A6}"/>
    <dgm:cxn modelId="{45F2AE23-C8AD-4DBD-AF6C-4708A73BD1EB}" type="presOf" srcId="{6728404C-B518-4A3A-966D-37E38F9B3E1A}" destId="{4565B98F-B090-4BBD-ACBE-78E3DC542051}" srcOrd="0" destOrd="0" presId="urn:microsoft.com/office/officeart/2005/8/layout/hierarchy1"/>
    <dgm:cxn modelId="{9BD7BF35-3E64-4975-B587-73BC6A160596}" type="presOf" srcId="{214EA36B-0821-47B8-BE54-C5DDB070A0C7}" destId="{62C33AC1-8301-4E6A-B5DC-3F7449944486}" srcOrd="0" destOrd="0" presId="urn:microsoft.com/office/officeart/2005/8/layout/hierarchy1"/>
    <dgm:cxn modelId="{26544236-21C8-43FA-8BB6-E8A79D0F2C39}" type="presOf" srcId="{4A6A1630-DFC2-4345-9D49-CA34260D1E77}" destId="{A04567C0-84FD-4A26-81B7-1DD3FD9899FE}" srcOrd="0" destOrd="0" presId="urn:microsoft.com/office/officeart/2005/8/layout/hierarchy1"/>
    <dgm:cxn modelId="{53FDBA3D-F5D0-4B28-816C-A0463AC1932A}" srcId="{EF2CF6D8-F18D-487B-A99C-792606B57652}" destId="{241822B2-E4E8-4E42-97D9-899D101809D2}" srcOrd="0" destOrd="0" parTransId="{37A0311C-08CA-4295-9365-335E40C1EF4E}" sibTransId="{CBC39B93-1202-4078-930D-6FC5A3A1BB6E}"/>
    <dgm:cxn modelId="{A6DF113F-6393-42E7-B2A7-5B59A762BA42}" type="presOf" srcId="{69AA3E3B-8C5F-4FB6-9C64-9F0BDB9A047E}" destId="{9CBC083C-5F6B-4E4E-8608-3A3AB9F09BD6}" srcOrd="0" destOrd="0" presId="urn:microsoft.com/office/officeart/2005/8/layout/hierarchy1"/>
    <dgm:cxn modelId="{187E873F-9F65-4FF1-A5F0-86CF545A163E}" srcId="{46186547-89F1-4345-B02C-C2FEE8D2C446}" destId="{E6AE6644-9313-499D-B7E8-796C3C3D628F}" srcOrd="1" destOrd="0" parTransId="{C7F7D616-2DB0-4808-83B6-1B0187AC43D0}" sibTransId="{D70B19DD-80BC-48EE-966D-19205CE2D01D}"/>
    <dgm:cxn modelId="{D0B1A26A-8410-44B1-BB3B-E646536F9353}" type="presOf" srcId="{37A0311C-08CA-4295-9365-335E40C1EF4E}" destId="{602281B6-5D5E-45BB-B02D-B13E3C539F74}" srcOrd="0" destOrd="0" presId="urn:microsoft.com/office/officeart/2005/8/layout/hierarchy1"/>
    <dgm:cxn modelId="{EBE70857-FD91-41C3-BD7C-99171C8CC594}" srcId="{EF2CF6D8-F18D-487B-A99C-792606B57652}" destId="{3249022F-7F9E-4237-A4A0-EC4025B0B046}" srcOrd="1" destOrd="0" parTransId="{F7ECFCE6-1BD1-407C-8875-E75A34A5A871}" sibTransId="{6DD9E328-D27B-458E-B937-4C0D331EA5EF}"/>
    <dgm:cxn modelId="{B332A889-CC62-4356-9D60-C634466C9404}" type="presOf" srcId="{E6AE6644-9313-499D-B7E8-796C3C3D628F}" destId="{BEC1D27C-4C09-42D1-AAC8-EFA730C39F40}" srcOrd="0" destOrd="0" presId="urn:microsoft.com/office/officeart/2005/8/layout/hierarchy1"/>
    <dgm:cxn modelId="{F1EE6E8E-43DF-45B7-9403-C393E06E8F73}" srcId="{46186547-89F1-4345-B02C-C2FEE8D2C446}" destId="{EF2CF6D8-F18D-487B-A99C-792606B57652}" srcOrd="2" destOrd="0" parTransId="{11EA58F2-BDEC-43E1-949B-122BF8A24A38}" sibTransId="{DF1672AE-DB8C-46F0-AD37-EF03C1FCB388}"/>
    <dgm:cxn modelId="{EEDD389B-256C-40A5-8DA1-1BF3D1247486}" type="presOf" srcId="{46186547-89F1-4345-B02C-C2FEE8D2C446}" destId="{DB90FD2C-E608-4141-B2B6-A0269ABB7C54}" srcOrd="0" destOrd="0" presId="urn:microsoft.com/office/officeart/2005/8/layout/hierarchy1"/>
    <dgm:cxn modelId="{3BB18A9B-949A-46D9-B180-235201D321A7}" srcId="{EF2CF6D8-F18D-487B-A99C-792606B57652}" destId="{4A6A1630-DFC2-4345-9D49-CA34260D1E77}" srcOrd="2" destOrd="0" parTransId="{69AA3E3B-8C5F-4FB6-9C64-9F0BDB9A047E}" sibTransId="{42865E26-3374-4E73-B5D8-124E5F7747DE}"/>
    <dgm:cxn modelId="{BBD0FEC5-5EC3-43CE-86BB-5740D749A0C5}" type="presOf" srcId="{F7ECFCE6-1BD1-407C-8875-E75A34A5A871}" destId="{6C4D7467-BFA1-4BF8-85A1-6B02E3F55E50}" srcOrd="0" destOrd="0" presId="urn:microsoft.com/office/officeart/2005/8/layout/hierarchy1"/>
    <dgm:cxn modelId="{220E77CF-5393-4978-A2D4-107D42DFFE17}" type="presOf" srcId="{43E6FAB6-89CB-4FD3-BE6B-61F7461762EC}" destId="{4E03D5A5-6248-4A82-9034-9B50C47F2CB5}" srcOrd="0" destOrd="0" presId="urn:microsoft.com/office/officeart/2005/8/layout/hierarchy1"/>
    <dgm:cxn modelId="{38CB67D6-A88A-43CB-824C-4261A0803BA9}" type="presOf" srcId="{3249022F-7F9E-4237-A4A0-EC4025B0B046}" destId="{03145767-4693-4AC6-917D-0696FD2B2B8F}" srcOrd="0" destOrd="0" presId="urn:microsoft.com/office/officeart/2005/8/layout/hierarchy1"/>
    <dgm:cxn modelId="{01274DD9-582A-4A30-A4BD-9008FEE55FA2}" type="presOf" srcId="{EF2CF6D8-F18D-487B-A99C-792606B57652}" destId="{E7F0F0E4-13C2-46D8-94CA-71DDBAED6837}" srcOrd="0" destOrd="0" presId="urn:microsoft.com/office/officeart/2005/8/layout/hierarchy1"/>
    <dgm:cxn modelId="{7CB7FFDF-1F64-457E-9563-1E392B80251E}" type="presOf" srcId="{241822B2-E4E8-4E42-97D9-899D101809D2}" destId="{3EB428AF-B505-4D9B-B68E-34F606DF095A}" srcOrd="0" destOrd="0" presId="urn:microsoft.com/office/officeart/2005/8/layout/hierarchy1"/>
    <dgm:cxn modelId="{9ABF8AFD-D5E9-4055-839B-D55C46E59F16}" srcId="{EF2CF6D8-F18D-487B-A99C-792606B57652}" destId="{214EA36B-0821-47B8-BE54-C5DDB070A0C7}" srcOrd="3" destOrd="0" parTransId="{6728404C-B518-4A3A-966D-37E38F9B3E1A}" sibTransId="{FCB75EED-CFEA-4B87-B188-EA2EB12482E6}"/>
    <dgm:cxn modelId="{FB3F8CE8-0E0F-4351-A8DE-02D2AAF17970}" type="presParOf" srcId="{DB90FD2C-E608-4141-B2B6-A0269ABB7C54}" destId="{F8108916-069E-490E-8433-0A6B06F7AEF9}" srcOrd="0" destOrd="0" presId="urn:microsoft.com/office/officeart/2005/8/layout/hierarchy1"/>
    <dgm:cxn modelId="{60BD2A45-9508-4494-949A-F67991336878}" type="presParOf" srcId="{F8108916-069E-490E-8433-0A6B06F7AEF9}" destId="{77B0EF26-C8EF-49A9-8594-86AE8CD6D827}" srcOrd="0" destOrd="0" presId="urn:microsoft.com/office/officeart/2005/8/layout/hierarchy1"/>
    <dgm:cxn modelId="{7D3BED2C-AA91-49E1-B375-AEDF039FAC6C}" type="presParOf" srcId="{77B0EF26-C8EF-49A9-8594-86AE8CD6D827}" destId="{98A344C8-BCCD-4771-9487-4AC2CEA2118C}" srcOrd="0" destOrd="0" presId="urn:microsoft.com/office/officeart/2005/8/layout/hierarchy1"/>
    <dgm:cxn modelId="{A57AF6A3-13AE-4D71-B5B6-97D8ACC1CC7F}" type="presParOf" srcId="{77B0EF26-C8EF-49A9-8594-86AE8CD6D827}" destId="{4E03D5A5-6248-4A82-9034-9B50C47F2CB5}" srcOrd="1" destOrd="0" presId="urn:microsoft.com/office/officeart/2005/8/layout/hierarchy1"/>
    <dgm:cxn modelId="{AEA02625-1C98-4AED-A8F0-1D1C8C486B81}" type="presParOf" srcId="{F8108916-069E-490E-8433-0A6B06F7AEF9}" destId="{7F8E4BBE-27F2-46B0-B35A-BE39463EA845}" srcOrd="1" destOrd="0" presId="urn:microsoft.com/office/officeart/2005/8/layout/hierarchy1"/>
    <dgm:cxn modelId="{59D0CDA4-9E0C-4C4A-A065-52AA1AFF0F54}" type="presParOf" srcId="{DB90FD2C-E608-4141-B2B6-A0269ABB7C54}" destId="{AF40C05A-6D08-44EA-A686-053FE4D48F3A}" srcOrd="1" destOrd="0" presId="urn:microsoft.com/office/officeart/2005/8/layout/hierarchy1"/>
    <dgm:cxn modelId="{74F5BCA3-7E78-4503-8DF2-28F5B70EB2AA}" type="presParOf" srcId="{AF40C05A-6D08-44EA-A686-053FE4D48F3A}" destId="{F3DA24CD-1AF5-4951-9710-30B60B4DC716}" srcOrd="0" destOrd="0" presId="urn:microsoft.com/office/officeart/2005/8/layout/hierarchy1"/>
    <dgm:cxn modelId="{FEC8448C-0245-4986-B3A1-1EABBFCF6A75}" type="presParOf" srcId="{F3DA24CD-1AF5-4951-9710-30B60B4DC716}" destId="{EACB5747-F1F5-496C-B63E-4D71304CE071}" srcOrd="0" destOrd="0" presId="urn:microsoft.com/office/officeart/2005/8/layout/hierarchy1"/>
    <dgm:cxn modelId="{7E17010A-601F-41C7-87BA-8BBD29FD992B}" type="presParOf" srcId="{F3DA24CD-1AF5-4951-9710-30B60B4DC716}" destId="{BEC1D27C-4C09-42D1-AAC8-EFA730C39F40}" srcOrd="1" destOrd="0" presId="urn:microsoft.com/office/officeart/2005/8/layout/hierarchy1"/>
    <dgm:cxn modelId="{EB0266D0-89C4-4BB4-895B-439A1814C022}" type="presParOf" srcId="{AF40C05A-6D08-44EA-A686-053FE4D48F3A}" destId="{0358B8B6-119B-4EAB-B38E-A72E75CE2107}" srcOrd="1" destOrd="0" presId="urn:microsoft.com/office/officeart/2005/8/layout/hierarchy1"/>
    <dgm:cxn modelId="{3FAE1D83-CA74-479C-80A9-F12E01531ED5}" type="presParOf" srcId="{DB90FD2C-E608-4141-B2B6-A0269ABB7C54}" destId="{A28454BC-2259-4CDB-AA02-4CF314BE7073}" srcOrd="2" destOrd="0" presId="urn:microsoft.com/office/officeart/2005/8/layout/hierarchy1"/>
    <dgm:cxn modelId="{1EC388E4-B74A-45CB-97BD-4248A0C6B1DE}" type="presParOf" srcId="{A28454BC-2259-4CDB-AA02-4CF314BE7073}" destId="{23F422FE-9368-4102-8E08-A574296FAAF2}" srcOrd="0" destOrd="0" presId="urn:microsoft.com/office/officeart/2005/8/layout/hierarchy1"/>
    <dgm:cxn modelId="{A78ED3B3-63EA-432F-8A69-766EF2D4FF8F}" type="presParOf" srcId="{23F422FE-9368-4102-8E08-A574296FAAF2}" destId="{0D2F2012-1F16-4BE6-BADF-FA82316BDCCC}" srcOrd="0" destOrd="0" presId="urn:microsoft.com/office/officeart/2005/8/layout/hierarchy1"/>
    <dgm:cxn modelId="{561BB81B-A81C-4BA9-AC65-1A93A5BB555C}" type="presParOf" srcId="{23F422FE-9368-4102-8E08-A574296FAAF2}" destId="{E7F0F0E4-13C2-46D8-94CA-71DDBAED6837}" srcOrd="1" destOrd="0" presId="urn:microsoft.com/office/officeart/2005/8/layout/hierarchy1"/>
    <dgm:cxn modelId="{D0019930-51EA-449A-9695-CF62D1137A0D}" type="presParOf" srcId="{A28454BC-2259-4CDB-AA02-4CF314BE7073}" destId="{6C2A5882-6DDE-468A-AC20-160261887694}" srcOrd="1" destOrd="0" presId="urn:microsoft.com/office/officeart/2005/8/layout/hierarchy1"/>
    <dgm:cxn modelId="{4EAE6537-AE88-41AA-A713-3060C3D9D339}" type="presParOf" srcId="{6C2A5882-6DDE-468A-AC20-160261887694}" destId="{602281B6-5D5E-45BB-B02D-B13E3C539F74}" srcOrd="0" destOrd="0" presId="urn:microsoft.com/office/officeart/2005/8/layout/hierarchy1"/>
    <dgm:cxn modelId="{27BE78BC-BFBA-4474-829B-D577D1918BD7}" type="presParOf" srcId="{6C2A5882-6DDE-468A-AC20-160261887694}" destId="{0CF9B502-FECC-40B8-B74A-72493E93712C}" srcOrd="1" destOrd="0" presId="urn:microsoft.com/office/officeart/2005/8/layout/hierarchy1"/>
    <dgm:cxn modelId="{3A6D8A39-4983-4F4C-AAF0-87540BB2CE6C}" type="presParOf" srcId="{0CF9B502-FECC-40B8-B74A-72493E93712C}" destId="{99349FB7-4B13-4599-8733-7D382116831F}" srcOrd="0" destOrd="0" presId="urn:microsoft.com/office/officeart/2005/8/layout/hierarchy1"/>
    <dgm:cxn modelId="{8F6F3C8D-A1CB-483E-AE9E-4F41D43AABD4}" type="presParOf" srcId="{99349FB7-4B13-4599-8733-7D382116831F}" destId="{8BE44CD8-8428-4216-8ED0-FCE4BDDB28B1}" srcOrd="0" destOrd="0" presId="urn:microsoft.com/office/officeart/2005/8/layout/hierarchy1"/>
    <dgm:cxn modelId="{126FB4D2-49CA-4524-B70C-71F7FE82D91B}" type="presParOf" srcId="{99349FB7-4B13-4599-8733-7D382116831F}" destId="{3EB428AF-B505-4D9B-B68E-34F606DF095A}" srcOrd="1" destOrd="0" presId="urn:microsoft.com/office/officeart/2005/8/layout/hierarchy1"/>
    <dgm:cxn modelId="{AE6895ED-43A4-4A1F-AA1E-99F5FFE743CC}" type="presParOf" srcId="{0CF9B502-FECC-40B8-B74A-72493E93712C}" destId="{6F56DEB5-E757-4441-AAFA-31972399DDA2}" srcOrd="1" destOrd="0" presId="urn:microsoft.com/office/officeart/2005/8/layout/hierarchy1"/>
    <dgm:cxn modelId="{9EDFDF06-2956-4631-B9F4-F400B3BBE756}" type="presParOf" srcId="{6C2A5882-6DDE-468A-AC20-160261887694}" destId="{6C4D7467-BFA1-4BF8-85A1-6B02E3F55E50}" srcOrd="2" destOrd="0" presId="urn:microsoft.com/office/officeart/2005/8/layout/hierarchy1"/>
    <dgm:cxn modelId="{BC7E9259-C762-471C-8829-5B4AA67EF081}" type="presParOf" srcId="{6C2A5882-6DDE-468A-AC20-160261887694}" destId="{3534F490-0FAA-4D61-8F7C-78831EDB3900}" srcOrd="3" destOrd="0" presId="urn:microsoft.com/office/officeart/2005/8/layout/hierarchy1"/>
    <dgm:cxn modelId="{06B52974-5332-4430-8EBE-1701761CF2AD}" type="presParOf" srcId="{3534F490-0FAA-4D61-8F7C-78831EDB3900}" destId="{BF5CB292-6C6C-4350-93EA-3C955AA22EA8}" srcOrd="0" destOrd="0" presId="urn:microsoft.com/office/officeart/2005/8/layout/hierarchy1"/>
    <dgm:cxn modelId="{1931EBEE-5063-4993-A7C9-2CAF2B3CBE5C}" type="presParOf" srcId="{BF5CB292-6C6C-4350-93EA-3C955AA22EA8}" destId="{B1221764-BD25-4202-8901-1953F276AAA8}" srcOrd="0" destOrd="0" presId="urn:microsoft.com/office/officeart/2005/8/layout/hierarchy1"/>
    <dgm:cxn modelId="{68B9F983-7EC1-4EF2-AF08-0B603BEA8177}" type="presParOf" srcId="{BF5CB292-6C6C-4350-93EA-3C955AA22EA8}" destId="{03145767-4693-4AC6-917D-0696FD2B2B8F}" srcOrd="1" destOrd="0" presId="urn:microsoft.com/office/officeart/2005/8/layout/hierarchy1"/>
    <dgm:cxn modelId="{0075AC73-95A8-488A-A8D5-EF0E2D233F23}" type="presParOf" srcId="{3534F490-0FAA-4D61-8F7C-78831EDB3900}" destId="{002A053F-8979-4FF0-986A-60CCCF389E04}" srcOrd="1" destOrd="0" presId="urn:microsoft.com/office/officeart/2005/8/layout/hierarchy1"/>
    <dgm:cxn modelId="{929C367C-05C2-47C0-845B-254646498322}" type="presParOf" srcId="{6C2A5882-6DDE-468A-AC20-160261887694}" destId="{9CBC083C-5F6B-4E4E-8608-3A3AB9F09BD6}" srcOrd="4" destOrd="0" presId="urn:microsoft.com/office/officeart/2005/8/layout/hierarchy1"/>
    <dgm:cxn modelId="{D6B160FF-340B-444A-8CCE-F52C11D99E29}" type="presParOf" srcId="{6C2A5882-6DDE-468A-AC20-160261887694}" destId="{502E5F01-B4BF-4F84-97A7-01C7F3BDDF1C}" srcOrd="5" destOrd="0" presId="urn:microsoft.com/office/officeart/2005/8/layout/hierarchy1"/>
    <dgm:cxn modelId="{D6C44BFA-F1CF-4A49-A8EA-D9C982E9B2E7}" type="presParOf" srcId="{502E5F01-B4BF-4F84-97A7-01C7F3BDDF1C}" destId="{EC43B725-A3F9-4D59-819A-F8DC44B8CF7D}" srcOrd="0" destOrd="0" presId="urn:microsoft.com/office/officeart/2005/8/layout/hierarchy1"/>
    <dgm:cxn modelId="{DD41D829-3FF3-4ECA-BF9D-B3093F10C9C6}" type="presParOf" srcId="{EC43B725-A3F9-4D59-819A-F8DC44B8CF7D}" destId="{D03B855E-8DCA-4C75-BEE2-FE5A71E71C47}" srcOrd="0" destOrd="0" presId="urn:microsoft.com/office/officeart/2005/8/layout/hierarchy1"/>
    <dgm:cxn modelId="{9ADE9A5F-2ABE-4959-A5C5-B3780F5BF2EF}" type="presParOf" srcId="{EC43B725-A3F9-4D59-819A-F8DC44B8CF7D}" destId="{A04567C0-84FD-4A26-81B7-1DD3FD9899FE}" srcOrd="1" destOrd="0" presId="urn:microsoft.com/office/officeart/2005/8/layout/hierarchy1"/>
    <dgm:cxn modelId="{A51F3B56-28D9-4C6C-8E7C-C88D9B850F85}" type="presParOf" srcId="{502E5F01-B4BF-4F84-97A7-01C7F3BDDF1C}" destId="{9897D149-CA28-45EF-B910-1309936DBC5E}" srcOrd="1" destOrd="0" presId="urn:microsoft.com/office/officeart/2005/8/layout/hierarchy1"/>
    <dgm:cxn modelId="{F2F7D4CB-B5D5-4B04-B777-0E1D262B205C}" type="presParOf" srcId="{6C2A5882-6DDE-468A-AC20-160261887694}" destId="{4565B98F-B090-4BBD-ACBE-78E3DC542051}" srcOrd="6" destOrd="0" presId="urn:microsoft.com/office/officeart/2005/8/layout/hierarchy1"/>
    <dgm:cxn modelId="{807BBFFC-28A2-486F-BA86-0D19A49B8D51}" type="presParOf" srcId="{6C2A5882-6DDE-468A-AC20-160261887694}" destId="{736DAC06-E255-4CBC-85A4-1D14EA7E63DA}" srcOrd="7" destOrd="0" presId="urn:microsoft.com/office/officeart/2005/8/layout/hierarchy1"/>
    <dgm:cxn modelId="{6CF1EAA6-258C-4FA4-A93B-6EFD4A3F1961}" type="presParOf" srcId="{736DAC06-E255-4CBC-85A4-1D14EA7E63DA}" destId="{732F5393-103A-4359-A8EB-4C369DC3E65C}" srcOrd="0" destOrd="0" presId="urn:microsoft.com/office/officeart/2005/8/layout/hierarchy1"/>
    <dgm:cxn modelId="{A6474A12-CBD0-4942-9410-AECBBB39B2DE}" type="presParOf" srcId="{732F5393-103A-4359-A8EB-4C369DC3E65C}" destId="{2445714E-F319-4E49-B42B-F1E9FDA1D8A2}" srcOrd="0" destOrd="0" presId="urn:microsoft.com/office/officeart/2005/8/layout/hierarchy1"/>
    <dgm:cxn modelId="{A7CD8621-9405-4CE2-9FE0-579B8CC2BA9D}" type="presParOf" srcId="{732F5393-103A-4359-A8EB-4C369DC3E65C}" destId="{62C33AC1-8301-4E6A-B5DC-3F7449944486}" srcOrd="1" destOrd="0" presId="urn:microsoft.com/office/officeart/2005/8/layout/hierarchy1"/>
    <dgm:cxn modelId="{E359CE06-E413-47DC-A96E-277B1EAB834C}" type="presParOf" srcId="{736DAC06-E255-4CBC-85A4-1D14EA7E63DA}" destId="{5F3690B5-E040-4593-A9FA-380B7D03FE7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845A2C-B9B7-4C62-8432-F820AFFFBF9C}">
      <dsp:nvSpPr>
        <dsp:cNvPr id="0" name=""/>
        <dsp:cNvSpPr/>
      </dsp:nvSpPr>
      <dsp:spPr>
        <a:xfrm>
          <a:off x="0" y="584"/>
          <a:ext cx="1020022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449242E-14D4-4822-A080-63511AA20611}">
      <dsp:nvSpPr>
        <dsp:cNvPr id="0" name=""/>
        <dsp:cNvSpPr/>
      </dsp:nvSpPr>
      <dsp:spPr>
        <a:xfrm>
          <a:off x="0" y="584"/>
          <a:ext cx="10200228" cy="532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Infekcija, infektivna bolest</a:t>
          </a:r>
          <a:endParaRPr lang="en-US" sz="2400" kern="1200"/>
        </a:p>
      </dsp:txBody>
      <dsp:txXfrm>
        <a:off x="0" y="584"/>
        <a:ext cx="10200228" cy="532008"/>
      </dsp:txXfrm>
    </dsp:sp>
    <dsp:sp modelId="{CE45D730-75BB-4FA4-8DC6-FDFE34AF4253}">
      <dsp:nvSpPr>
        <dsp:cNvPr id="0" name=""/>
        <dsp:cNvSpPr/>
      </dsp:nvSpPr>
      <dsp:spPr>
        <a:xfrm>
          <a:off x="0" y="532593"/>
          <a:ext cx="1020022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2E05CA3-F28E-44AB-91AA-1B0106877B17}">
      <dsp:nvSpPr>
        <dsp:cNvPr id="0" name=""/>
        <dsp:cNvSpPr/>
      </dsp:nvSpPr>
      <dsp:spPr>
        <a:xfrm>
          <a:off x="0" y="532593"/>
          <a:ext cx="10200228" cy="532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Biofilm</a:t>
          </a:r>
          <a:endParaRPr lang="en-US" sz="2400" kern="1200"/>
        </a:p>
      </dsp:txBody>
      <dsp:txXfrm>
        <a:off x="0" y="532593"/>
        <a:ext cx="10200228" cy="532008"/>
      </dsp:txXfrm>
    </dsp:sp>
    <dsp:sp modelId="{9B294A7B-E216-4600-81B7-60A07BCA8907}">
      <dsp:nvSpPr>
        <dsp:cNvPr id="0" name=""/>
        <dsp:cNvSpPr/>
      </dsp:nvSpPr>
      <dsp:spPr>
        <a:xfrm>
          <a:off x="0" y="1064602"/>
          <a:ext cx="1020022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DD48ED1-8386-4E1F-8C40-9217321402BD}">
      <dsp:nvSpPr>
        <dsp:cNvPr id="0" name=""/>
        <dsp:cNvSpPr/>
      </dsp:nvSpPr>
      <dsp:spPr>
        <a:xfrm>
          <a:off x="0" y="1064602"/>
          <a:ext cx="10200228" cy="532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Bolničke infekcije</a:t>
          </a:r>
          <a:endParaRPr lang="en-US" sz="2400" kern="1200"/>
        </a:p>
      </dsp:txBody>
      <dsp:txXfrm>
        <a:off x="0" y="1064602"/>
        <a:ext cx="10200228" cy="532008"/>
      </dsp:txXfrm>
    </dsp:sp>
    <dsp:sp modelId="{CCAE497B-0BB9-42A2-B36F-2248EC78B672}">
      <dsp:nvSpPr>
        <dsp:cNvPr id="0" name=""/>
        <dsp:cNvSpPr/>
      </dsp:nvSpPr>
      <dsp:spPr>
        <a:xfrm>
          <a:off x="0" y="1596611"/>
          <a:ext cx="1020022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E34CEE0-87B1-4313-BC6D-D74BF03D5792}">
      <dsp:nvSpPr>
        <dsp:cNvPr id="0" name=""/>
        <dsp:cNvSpPr/>
      </dsp:nvSpPr>
      <dsp:spPr>
        <a:xfrm>
          <a:off x="0" y="1596611"/>
          <a:ext cx="10200228" cy="532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Zdravstvena njega i bolničke infekcije</a:t>
          </a:r>
          <a:endParaRPr lang="en-US" sz="2400" kern="1200"/>
        </a:p>
      </dsp:txBody>
      <dsp:txXfrm>
        <a:off x="0" y="1596611"/>
        <a:ext cx="10200228" cy="532008"/>
      </dsp:txXfrm>
    </dsp:sp>
    <dsp:sp modelId="{96EB289B-EB40-4217-AD44-138C66638759}">
      <dsp:nvSpPr>
        <dsp:cNvPr id="0" name=""/>
        <dsp:cNvSpPr/>
      </dsp:nvSpPr>
      <dsp:spPr>
        <a:xfrm>
          <a:off x="0" y="2128620"/>
          <a:ext cx="1020022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4BD3B44-4688-42C2-A85B-340EABC96D05}">
      <dsp:nvSpPr>
        <dsp:cNvPr id="0" name=""/>
        <dsp:cNvSpPr/>
      </dsp:nvSpPr>
      <dsp:spPr>
        <a:xfrm>
          <a:off x="0" y="2128620"/>
          <a:ext cx="10200228" cy="532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Opće </a:t>
          </a:r>
          <a:r>
            <a:rPr lang="en-US" sz="2400" kern="1200" dirty="0" err="1"/>
            <a:t>mjere</a:t>
          </a:r>
          <a:r>
            <a:rPr lang="en-US" sz="2400" kern="1200" dirty="0"/>
            <a:t> </a:t>
          </a:r>
          <a:r>
            <a:rPr lang="en-US" sz="2400" kern="1200" dirty="0" err="1"/>
            <a:t>sprječavanja</a:t>
          </a:r>
          <a:r>
            <a:rPr lang="en-US" sz="2400" kern="1200" dirty="0"/>
            <a:t> </a:t>
          </a:r>
          <a:r>
            <a:rPr lang="en-US" sz="2400" kern="1200" dirty="0" err="1"/>
            <a:t>bolničkih</a:t>
          </a:r>
          <a:r>
            <a:rPr lang="en-US" sz="2400" kern="1200" dirty="0"/>
            <a:t> </a:t>
          </a:r>
          <a:r>
            <a:rPr lang="en-US" sz="2400" kern="1200" dirty="0" err="1"/>
            <a:t>infekcija</a:t>
          </a:r>
          <a:endParaRPr lang="en-US" sz="2400" kern="1200" dirty="0"/>
        </a:p>
      </dsp:txBody>
      <dsp:txXfrm>
        <a:off x="0" y="2128620"/>
        <a:ext cx="10200228" cy="532008"/>
      </dsp:txXfrm>
    </dsp:sp>
    <dsp:sp modelId="{015355F5-5949-4B1B-9FB9-D066927FBF43}">
      <dsp:nvSpPr>
        <dsp:cNvPr id="0" name=""/>
        <dsp:cNvSpPr/>
      </dsp:nvSpPr>
      <dsp:spPr>
        <a:xfrm>
          <a:off x="0" y="2660629"/>
          <a:ext cx="1020022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394FE11-5011-4E7C-BE80-9441291F7B2C}">
      <dsp:nvSpPr>
        <dsp:cNvPr id="0" name=""/>
        <dsp:cNvSpPr/>
      </dsp:nvSpPr>
      <dsp:spPr>
        <a:xfrm>
          <a:off x="0" y="2660629"/>
          <a:ext cx="10200228" cy="532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Higijena ruku</a:t>
          </a:r>
          <a:endParaRPr lang="en-US" sz="2400" kern="1200" dirty="0"/>
        </a:p>
      </dsp:txBody>
      <dsp:txXfrm>
        <a:off x="0" y="2660629"/>
        <a:ext cx="10200228" cy="532008"/>
      </dsp:txXfrm>
    </dsp:sp>
    <dsp:sp modelId="{6D035B25-FFBA-463F-B771-C4DCD5FC1028}">
      <dsp:nvSpPr>
        <dsp:cNvPr id="0" name=""/>
        <dsp:cNvSpPr/>
      </dsp:nvSpPr>
      <dsp:spPr>
        <a:xfrm>
          <a:off x="0" y="3192638"/>
          <a:ext cx="1020022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7EF9AAF-1A13-41FB-B402-8E9BFAFD90A2}">
      <dsp:nvSpPr>
        <dsp:cNvPr id="0" name=""/>
        <dsp:cNvSpPr/>
      </dsp:nvSpPr>
      <dsp:spPr>
        <a:xfrm>
          <a:off x="0" y="3192638"/>
          <a:ext cx="10200228" cy="532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Povjerenstva za bolničke infekcije</a:t>
          </a:r>
          <a:endParaRPr lang="en-US" sz="2400" kern="1200"/>
        </a:p>
      </dsp:txBody>
      <dsp:txXfrm>
        <a:off x="0" y="3192638"/>
        <a:ext cx="10200228" cy="532008"/>
      </dsp:txXfrm>
    </dsp:sp>
    <dsp:sp modelId="{12270F94-776B-4314-9C95-AFB462EB9825}">
      <dsp:nvSpPr>
        <dsp:cNvPr id="0" name=""/>
        <dsp:cNvSpPr/>
      </dsp:nvSpPr>
      <dsp:spPr>
        <a:xfrm>
          <a:off x="0" y="3724647"/>
          <a:ext cx="1020022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04CC500-E289-46D0-B514-991B89474C68}">
      <dsp:nvSpPr>
        <dsp:cNvPr id="0" name=""/>
        <dsp:cNvSpPr/>
      </dsp:nvSpPr>
      <dsp:spPr>
        <a:xfrm>
          <a:off x="0" y="3724647"/>
          <a:ext cx="10200228" cy="532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Najčešći uzročnici infekcije kronične rane</a:t>
          </a:r>
          <a:endParaRPr lang="en-US" sz="2400" kern="1200"/>
        </a:p>
      </dsp:txBody>
      <dsp:txXfrm>
        <a:off x="0" y="3724647"/>
        <a:ext cx="10200228" cy="532008"/>
      </dsp:txXfrm>
    </dsp:sp>
    <dsp:sp modelId="{FD2D9E0B-E8AF-49DC-89FF-F964F34314F9}">
      <dsp:nvSpPr>
        <dsp:cNvPr id="0" name=""/>
        <dsp:cNvSpPr/>
      </dsp:nvSpPr>
      <dsp:spPr>
        <a:xfrm>
          <a:off x="0" y="4256656"/>
          <a:ext cx="1020022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E82F85E-BD93-44D0-A3E4-C512F9F8D2AD}">
      <dsp:nvSpPr>
        <dsp:cNvPr id="0" name=""/>
        <dsp:cNvSpPr/>
      </dsp:nvSpPr>
      <dsp:spPr>
        <a:xfrm>
          <a:off x="0" y="4256656"/>
          <a:ext cx="10200228" cy="532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Indikacije za antibiotsku terapiju</a:t>
          </a:r>
          <a:endParaRPr lang="en-US" sz="2400" kern="1200"/>
        </a:p>
      </dsp:txBody>
      <dsp:txXfrm>
        <a:off x="0" y="4256656"/>
        <a:ext cx="10200228" cy="53200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407807-9D4C-4E8C-9DED-85F38ED39859}">
      <dsp:nvSpPr>
        <dsp:cNvPr id="0" name=""/>
        <dsp:cNvSpPr/>
      </dsp:nvSpPr>
      <dsp:spPr>
        <a:xfrm>
          <a:off x="5207217" y="1790802"/>
          <a:ext cx="1719851" cy="818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7778"/>
              </a:lnTo>
              <a:lnTo>
                <a:pt x="1719851" y="557778"/>
              </a:lnTo>
              <a:lnTo>
                <a:pt x="1719851" y="818492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F4111A-A5FB-45A0-9744-63B53037C83D}">
      <dsp:nvSpPr>
        <dsp:cNvPr id="0" name=""/>
        <dsp:cNvSpPr/>
      </dsp:nvSpPr>
      <dsp:spPr>
        <a:xfrm>
          <a:off x="3487366" y="1790802"/>
          <a:ext cx="1719851" cy="818492"/>
        </a:xfrm>
        <a:custGeom>
          <a:avLst/>
          <a:gdLst/>
          <a:ahLst/>
          <a:cxnLst/>
          <a:rect l="0" t="0" r="0" b="0"/>
          <a:pathLst>
            <a:path>
              <a:moveTo>
                <a:pt x="1719851" y="0"/>
              </a:moveTo>
              <a:lnTo>
                <a:pt x="1719851" y="557778"/>
              </a:lnTo>
              <a:lnTo>
                <a:pt x="0" y="557778"/>
              </a:lnTo>
              <a:lnTo>
                <a:pt x="0" y="818492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9B7658-0EE5-4C23-A17D-FE38ADA6A955}">
      <dsp:nvSpPr>
        <dsp:cNvPr id="0" name=""/>
        <dsp:cNvSpPr/>
      </dsp:nvSpPr>
      <dsp:spPr>
        <a:xfrm>
          <a:off x="3800066" y="3720"/>
          <a:ext cx="2814301" cy="17870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7E9386-283D-4F43-87D2-310D81D87F74}">
      <dsp:nvSpPr>
        <dsp:cNvPr id="0" name=""/>
        <dsp:cNvSpPr/>
      </dsp:nvSpPr>
      <dsp:spPr>
        <a:xfrm>
          <a:off x="4112767" y="300786"/>
          <a:ext cx="2814301" cy="17870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b="1" kern="1200" dirty="0"/>
            <a:t>BOLNIČKE INFEKCIJE </a:t>
          </a:r>
        </a:p>
      </dsp:txBody>
      <dsp:txXfrm>
        <a:off x="4165109" y="353128"/>
        <a:ext cx="2709617" cy="1682397"/>
      </dsp:txXfrm>
    </dsp:sp>
    <dsp:sp modelId="{4403086E-8862-4A47-BE2B-CD736F043A27}">
      <dsp:nvSpPr>
        <dsp:cNvPr id="0" name=""/>
        <dsp:cNvSpPr/>
      </dsp:nvSpPr>
      <dsp:spPr>
        <a:xfrm>
          <a:off x="2080215" y="2609295"/>
          <a:ext cx="2814301" cy="17870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20E8CD-9741-403A-A05B-9A8E94B9F304}">
      <dsp:nvSpPr>
        <dsp:cNvPr id="0" name=""/>
        <dsp:cNvSpPr/>
      </dsp:nvSpPr>
      <dsp:spPr>
        <a:xfrm>
          <a:off x="2392916" y="2906360"/>
          <a:ext cx="2814301" cy="17870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b="1" kern="1200" dirty="0"/>
            <a:t>ENDOGENE</a:t>
          </a:r>
          <a:r>
            <a:rPr lang="hr-HR" sz="2300" kern="1200" dirty="0"/>
            <a:t> – uzrokovane mikroflorom bolesnika</a:t>
          </a:r>
        </a:p>
      </dsp:txBody>
      <dsp:txXfrm>
        <a:off x="2445258" y="2958702"/>
        <a:ext cx="2709617" cy="1682397"/>
      </dsp:txXfrm>
    </dsp:sp>
    <dsp:sp modelId="{955DD519-FBBD-4E2A-BD81-6ECBD8B04E98}">
      <dsp:nvSpPr>
        <dsp:cNvPr id="0" name=""/>
        <dsp:cNvSpPr/>
      </dsp:nvSpPr>
      <dsp:spPr>
        <a:xfrm>
          <a:off x="5519918" y="2609295"/>
          <a:ext cx="2814301" cy="17870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6C6EDB-3125-411E-87F7-1CFD56C0CB65}">
      <dsp:nvSpPr>
        <dsp:cNvPr id="0" name=""/>
        <dsp:cNvSpPr/>
      </dsp:nvSpPr>
      <dsp:spPr>
        <a:xfrm>
          <a:off x="5832618" y="2906360"/>
          <a:ext cx="2814301" cy="17870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b="1" kern="1200" dirty="0"/>
            <a:t>EGZOGENE</a:t>
          </a:r>
          <a:r>
            <a:rPr lang="hr-HR" sz="2300" kern="1200" dirty="0"/>
            <a:t> – izazvane unosom mikroorganizama </a:t>
          </a:r>
        </a:p>
      </dsp:txBody>
      <dsp:txXfrm>
        <a:off x="5884960" y="2958702"/>
        <a:ext cx="2709617" cy="168239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1E7FCC-3D55-4A1C-8FF9-D86C2E2DB37C}">
      <dsp:nvSpPr>
        <dsp:cNvPr id="0" name=""/>
        <dsp:cNvSpPr/>
      </dsp:nvSpPr>
      <dsp:spPr>
        <a:xfrm>
          <a:off x="0" y="744661"/>
          <a:ext cx="7115895" cy="59962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/>
            <a:t>Kirurški bolesnici</a:t>
          </a:r>
          <a:endParaRPr lang="en-US" sz="2500" kern="1200" dirty="0"/>
        </a:p>
      </dsp:txBody>
      <dsp:txXfrm>
        <a:off x="29271" y="773932"/>
        <a:ext cx="7057353" cy="541083"/>
      </dsp:txXfrm>
    </dsp:sp>
    <dsp:sp modelId="{5F533EDD-2E5D-4703-AB8F-3357F945228A}">
      <dsp:nvSpPr>
        <dsp:cNvPr id="0" name=""/>
        <dsp:cNvSpPr/>
      </dsp:nvSpPr>
      <dsp:spPr>
        <a:xfrm>
          <a:off x="0" y="1416286"/>
          <a:ext cx="7115895" cy="599625"/>
        </a:xfrm>
        <a:prstGeom prst="roundRect">
          <a:avLst/>
        </a:prstGeom>
        <a:gradFill rotWithShape="0">
          <a:gsLst>
            <a:gs pos="0">
              <a:schemeClr val="accent5">
                <a:hueOff val="406404"/>
                <a:satOff val="-3241"/>
                <a:lumOff val="-2451"/>
                <a:alphaOff val="0"/>
                <a:tint val="98000"/>
                <a:lumMod val="114000"/>
              </a:schemeClr>
            </a:gs>
            <a:gs pos="100000">
              <a:schemeClr val="accent5">
                <a:hueOff val="406404"/>
                <a:satOff val="-3241"/>
                <a:lumOff val="-2451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 err="1"/>
            <a:t>Imunodeficijentni</a:t>
          </a:r>
          <a:r>
            <a:rPr lang="hr-HR" sz="2500" kern="1200" dirty="0"/>
            <a:t> bolesnici</a:t>
          </a:r>
          <a:endParaRPr lang="en-US" sz="2500" kern="1200" dirty="0"/>
        </a:p>
      </dsp:txBody>
      <dsp:txXfrm>
        <a:off x="29271" y="1445557"/>
        <a:ext cx="7057353" cy="541083"/>
      </dsp:txXfrm>
    </dsp:sp>
    <dsp:sp modelId="{50EF2135-6604-4F80-8ED5-B1F3D5035D3B}">
      <dsp:nvSpPr>
        <dsp:cNvPr id="0" name=""/>
        <dsp:cNvSpPr/>
      </dsp:nvSpPr>
      <dsp:spPr>
        <a:xfrm>
          <a:off x="0" y="2087911"/>
          <a:ext cx="7115895" cy="599625"/>
        </a:xfrm>
        <a:prstGeom prst="roundRect">
          <a:avLst/>
        </a:prstGeom>
        <a:gradFill rotWithShape="0">
          <a:gsLst>
            <a:gs pos="0">
              <a:schemeClr val="accent5">
                <a:hueOff val="812808"/>
                <a:satOff val="-6481"/>
                <a:lumOff val="-4902"/>
                <a:alphaOff val="0"/>
                <a:tint val="98000"/>
                <a:lumMod val="114000"/>
              </a:schemeClr>
            </a:gs>
            <a:gs pos="100000">
              <a:schemeClr val="accent5">
                <a:hueOff val="812808"/>
                <a:satOff val="-6481"/>
                <a:lumOff val="-4902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/>
            <a:t>Nedonoščad, novorođenčad i dojenčad</a:t>
          </a:r>
          <a:endParaRPr lang="en-US" sz="2500" kern="1200" dirty="0"/>
        </a:p>
      </dsp:txBody>
      <dsp:txXfrm>
        <a:off x="29271" y="2117182"/>
        <a:ext cx="7057353" cy="541083"/>
      </dsp:txXfrm>
    </dsp:sp>
    <dsp:sp modelId="{FADA2C77-5199-412E-AD5E-0D13A2435B61}">
      <dsp:nvSpPr>
        <dsp:cNvPr id="0" name=""/>
        <dsp:cNvSpPr/>
      </dsp:nvSpPr>
      <dsp:spPr>
        <a:xfrm>
          <a:off x="0" y="2759536"/>
          <a:ext cx="7115895" cy="599625"/>
        </a:xfrm>
        <a:prstGeom prst="roundRect">
          <a:avLst/>
        </a:prstGeom>
        <a:gradFill rotWithShape="0">
          <a:gsLst>
            <a:gs pos="0">
              <a:schemeClr val="accent5">
                <a:hueOff val="1219212"/>
                <a:satOff val="-9721"/>
                <a:lumOff val="-7353"/>
                <a:alphaOff val="0"/>
                <a:tint val="98000"/>
                <a:lumMod val="114000"/>
              </a:schemeClr>
            </a:gs>
            <a:gs pos="100000">
              <a:schemeClr val="accent5">
                <a:hueOff val="1219212"/>
                <a:satOff val="-9721"/>
                <a:lumOff val="-7353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/>
            <a:t>Bolesnici s opeklinama</a:t>
          </a:r>
          <a:endParaRPr lang="en-US" sz="2500" kern="1200" dirty="0"/>
        </a:p>
      </dsp:txBody>
      <dsp:txXfrm>
        <a:off x="29271" y="2788807"/>
        <a:ext cx="7057353" cy="541083"/>
      </dsp:txXfrm>
    </dsp:sp>
    <dsp:sp modelId="{862E5A1E-80CC-4E7E-80BD-C5166F9F537A}">
      <dsp:nvSpPr>
        <dsp:cNvPr id="0" name=""/>
        <dsp:cNvSpPr/>
      </dsp:nvSpPr>
      <dsp:spPr>
        <a:xfrm>
          <a:off x="0" y="3431161"/>
          <a:ext cx="7115895" cy="599625"/>
        </a:xfrm>
        <a:prstGeom prst="roundRect">
          <a:avLst/>
        </a:prstGeom>
        <a:gradFill rotWithShape="0">
          <a:gsLst>
            <a:gs pos="0">
              <a:schemeClr val="accent5">
                <a:hueOff val="1625617"/>
                <a:satOff val="-12962"/>
                <a:lumOff val="-9803"/>
                <a:alphaOff val="0"/>
                <a:tint val="98000"/>
                <a:lumMod val="114000"/>
              </a:schemeClr>
            </a:gs>
            <a:gs pos="100000">
              <a:schemeClr val="accent5">
                <a:hueOff val="1625617"/>
                <a:satOff val="-12962"/>
                <a:lumOff val="-9803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/>
            <a:t>Bolesnici u jedinicama intenzivnog liječenja</a:t>
          </a:r>
          <a:endParaRPr lang="en-US" sz="2500" kern="1200" dirty="0"/>
        </a:p>
      </dsp:txBody>
      <dsp:txXfrm>
        <a:off x="29271" y="3460432"/>
        <a:ext cx="7057353" cy="541083"/>
      </dsp:txXfrm>
    </dsp:sp>
    <dsp:sp modelId="{A86F2E87-72C7-412A-9B2C-B86196CD3966}">
      <dsp:nvSpPr>
        <dsp:cNvPr id="0" name=""/>
        <dsp:cNvSpPr/>
      </dsp:nvSpPr>
      <dsp:spPr>
        <a:xfrm>
          <a:off x="0" y="4102786"/>
          <a:ext cx="7115895" cy="599625"/>
        </a:xfrm>
        <a:prstGeom prst="roundRect">
          <a:avLst/>
        </a:prstGeom>
        <a:gradFill rotWithShape="0">
          <a:gsLst>
            <a:gs pos="0">
              <a:schemeClr val="accent5">
                <a:hueOff val="2032020"/>
                <a:satOff val="-16202"/>
                <a:lumOff val="-12254"/>
                <a:alphaOff val="0"/>
                <a:tint val="98000"/>
                <a:lumMod val="114000"/>
              </a:schemeClr>
            </a:gs>
            <a:gs pos="100000">
              <a:schemeClr val="accent5">
                <a:hueOff val="2032020"/>
                <a:satOff val="-16202"/>
                <a:lumOff val="-12254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/>
            <a:t>Bolesnici na hemodijalizi</a:t>
          </a:r>
          <a:endParaRPr lang="en-US" sz="2500" kern="1200" dirty="0"/>
        </a:p>
      </dsp:txBody>
      <dsp:txXfrm>
        <a:off x="29271" y="4132057"/>
        <a:ext cx="7057353" cy="541083"/>
      </dsp:txXfrm>
    </dsp:sp>
    <dsp:sp modelId="{6158A46B-7070-4F9A-A9BE-B3FD16538035}">
      <dsp:nvSpPr>
        <dsp:cNvPr id="0" name=""/>
        <dsp:cNvSpPr/>
      </dsp:nvSpPr>
      <dsp:spPr>
        <a:xfrm>
          <a:off x="0" y="4774411"/>
          <a:ext cx="7115895" cy="599625"/>
        </a:xfrm>
        <a:prstGeom prst="roundRect">
          <a:avLst/>
        </a:prstGeom>
        <a:gradFill rotWithShape="0">
          <a:gsLst>
            <a:gs pos="0">
              <a:schemeClr val="accent5">
                <a:hueOff val="2438425"/>
                <a:satOff val="-19443"/>
                <a:lumOff val="-14705"/>
                <a:alphaOff val="0"/>
                <a:tint val="98000"/>
                <a:lumMod val="114000"/>
              </a:schemeClr>
            </a:gs>
            <a:gs pos="100000">
              <a:schemeClr val="accent5">
                <a:hueOff val="2438425"/>
                <a:satOff val="-19443"/>
                <a:lumOff val="-14705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/>
            <a:t>Infektološki bolesnici.</a:t>
          </a:r>
          <a:endParaRPr lang="en-US" sz="2500" kern="1200" dirty="0"/>
        </a:p>
      </dsp:txBody>
      <dsp:txXfrm>
        <a:off x="29271" y="4803682"/>
        <a:ext cx="7057353" cy="54108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522D91-6334-4C64-BF14-6D4158D7CA12}">
      <dsp:nvSpPr>
        <dsp:cNvPr id="0" name=""/>
        <dsp:cNvSpPr/>
      </dsp:nvSpPr>
      <dsp:spPr>
        <a:xfrm>
          <a:off x="1009320" y="5024"/>
          <a:ext cx="2910650" cy="174639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Pregled i sanitarna obrada bolesnika pri prijemu na bolničko liječenje</a:t>
          </a:r>
          <a:endParaRPr lang="en-US" sz="2000" kern="1200" dirty="0"/>
        </a:p>
      </dsp:txBody>
      <dsp:txXfrm>
        <a:off x="1009320" y="5024"/>
        <a:ext cx="2910650" cy="1746390"/>
      </dsp:txXfrm>
    </dsp:sp>
    <dsp:sp modelId="{E119F17A-D012-41F5-A129-026238C179CF}">
      <dsp:nvSpPr>
        <dsp:cNvPr id="0" name=""/>
        <dsp:cNvSpPr/>
      </dsp:nvSpPr>
      <dsp:spPr>
        <a:xfrm>
          <a:off x="4211036" y="5024"/>
          <a:ext cx="2910650" cy="1746390"/>
        </a:xfrm>
        <a:prstGeom prst="rect">
          <a:avLst/>
        </a:prstGeom>
        <a:solidFill>
          <a:schemeClr val="accent5">
            <a:hueOff val="406404"/>
            <a:satOff val="-3241"/>
            <a:lumOff val="-245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/>
            <a:t>Provedba sanitarnohigijenskih postupaka pri radu</a:t>
          </a:r>
          <a:endParaRPr lang="en-US" sz="2000" kern="1200"/>
        </a:p>
      </dsp:txBody>
      <dsp:txXfrm>
        <a:off x="4211036" y="5024"/>
        <a:ext cx="2910650" cy="1746390"/>
      </dsp:txXfrm>
    </dsp:sp>
    <dsp:sp modelId="{4F82669B-4FFC-476D-B213-F34D9F689D04}">
      <dsp:nvSpPr>
        <dsp:cNvPr id="0" name=""/>
        <dsp:cNvSpPr/>
      </dsp:nvSpPr>
      <dsp:spPr>
        <a:xfrm>
          <a:off x="7412751" y="5024"/>
          <a:ext cx="2910650" cy="1746390"/>
        </a:xfrm>
        <a:prstGeom prst="rect">
          <a:avLst/>
        </a:prstGeom>
        <a:solidFill>
          <a:schemeClr val="accent5">
            <a:hueOff val="812808"/>
            <a:satOff val="-6481"/>
            <a:lumOff val="-490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/>
            <a:t>Čišćenje; pranje te provjetravanje</a:t>
          </a:r>
          <a:endParaRPr lang="en-US" sz="2000" kern="1200"/>
        </a:p>
      </dsp:txBody>
      <dsp:txXfrm>
        <a:off x="7412751" y="5024"/>
        <a:ext cx="2910650" cy="1746390"/>
      </dsp:txXfrm>
    </dsp:sp>
    <dsp:sp modelId="{9145CED4-BA3B-461D-BBF0-55A7E9AB4BB1}">
      <dsp:nvSpPr>
        <dsp:cNvPr id="0" name=""/>
        <dsp:cNvSpPr/>
      </dsp:nvSpPr>
      <dsp:spPr>
        <a:xfrm>
          <a:off x="1009320" y="2042479"/>
          <a:ext cx="2910650" cy="1746390"/>
        </a:xfrm>
        <a:prstGeom prst="rect">
          <a:avLst/>
        </a:prstGeom>
        <a:solidFill>
          <a:schemeClr val="accent5">
            <a:hueOff val="1219212"/>
            <a:satOff val="-9721"/>
            <a:lumOff val="-735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/>
            <a:t>Higijena ruku, kože i sluznica</a:t>
          </a:r>
          <a:endParaRPr lang="en-US" sz="2000" kern="1200"/>
        </a:p>
      </dsp:txBody>
      <dsp:txXfrm>
        <a:off x="1009320" y="2042479"/>
        <a:ext cx="2910650" cy="1746390"/>
      </dsp:txXfrm>
    </dsp:sp>
    <dsp:sp modelId="{AFF2FF7F-651F-4216-8A6E-FC211813D9DD}">
      <dsp:nvSpPr>
        <dsp:cNvPr id="0" name=""/>
        <dsp:cNvSpPr/>
      </dsp:nvSpPr>
      <dsp:spPr>
        <a:xfrm>
          <a:off x="4211036" y="2042479"/>
          <a:ext cx="2910650" cy="1746390"/>
        </a:xfrm>
        <a:prstGeom prst="rect">
          <a:avLst/>
        </a:prstGeom>
        <a:solidFill>
          <a:schemeClr val="accent5">
            <a:hueOff val="1625617"/>
            <a:satOff val="-12962"/>
            <a:lumOff val="-980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/>
            <a:t>Dezinfekcija instrumenata, medicinskog pribora i okoline</a:t>
          </a:r>
          <a:endParaRPr lang="en-US" sz="2000" kern="1200"/>
        </a:p>
      </dsp:txBody>
      <dsp:txXfrm>
        <a:off x="4211036" y="2042479"/>
        <a:ext cx="2910650" cy="1746390"/>
      </dsp:txXfrm>
    </dsp:sp>
    <dsp:sp modelId="{BC53E68E-F693-4F2D-B07D-9E4FA0074560}">
      <dsp:nvSpPr>
        <dsp:cNvPr id="0" name=""/>
        <dsp:cNvSpPr/>
      </dsp:nvSpPr>
      <dsp:spPr>
        <a:xfrm>
          <a:off x="7412751" y="2042479"/>
          <a:ext cx="2910650" cy="1746390"/>
        </a:xfrm>
        <a:prstGeom prst="rect">
          <a:avLst/>
        </a:prstGeom>
        <a:solidFill>
          <a:schemeClr val="accent5">
            <a:hueOff val="2032020"/>
            <a:satOff val="-16202"/>
            <a:lumOff val="-1225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/>
            <a:t>Sterilizacija opreme i pribora</a:t>
          </a:r>
          <a:endParaRPr lang="en-US" sz="2000" kern="1200"/>
        </a:p>
      </dsp:txBody>
      <dsp:txXfrm>
        <a:off x="7412751" y="2042479"/>
        <a:ext cx="2910650" cy="1746390"/>
      </dsp:txXfrm>
    </dsp:sp>
    <dsp:sp modelId="{04146727-AB7F-4AA5-A451-4BF720216EAF}">
      <dsp:nvSpPr>
        <dsp:cNvPr id="0" name=""/>
        <dsp:cNvSpPr/>
      </dsp:nvSpPr>
      <dsp:spPr>
        <a:xfrm>
          <a:off x="4211036" y="4079935"/>
          <a:ext cx="2910650" cy="1746390"/>
        </a:xfrm>
        <a:prstGeom prst="rect">
          <a:avLst/>
        </a:prstGeom>
        <a:solidFill>
          <a:schemeClr val="accent5">
            <a:hueOff val="2438425"/>
            <a:satOff val="-19443"/>
            <a:lumOff val="-1470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Aseptični, antiseptički i higijenski postupci</a:t>
          </a:r>
          <a:endParaRPr lang="en-US" sz="2000" kern="1200" dirty="0"/>
        </a:p>
      </dsp:txBody>
      <dsp:txXfrm>
        <a:off x="4211036" y="4079935"/>
        <a:ext cx="2910650" cy="174639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241F3E-851C-403C-AFEB-295D5AF4CF69}">
      <dsp:nvSpPr>
        <dsp:cNvPr id="0" name=""/>
        <dsp:cNvSpPr/>
      </dsp:nvSpPr>
      <dsp:spPr>
        <a:xfrm>
          <a:off x="922546" y="5092"/>
          <a:ext cx="2840248" cy="17041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/>
            <a:t>Prikupljanje, razvrstavanje, pranje, sterilizacija i transport rublja</a:t>
          </a:r>
          <a:endParaRPr lang="en-US" sz="2100" kern="1200" dirty="0"/>
        </a:p>
      </dsp:txBody>
      <dsp:txXfrm>
        <a:off x="922546" y="5092"/>
        <a:ext cx="2840248" cy="1704148"/>
      </dsp:txXfrm>
    </dsp:sp>
    <dsp:sp modelId="{51D502CD-36C2-4BC1-BC1C-D391AB6D0EDB}">
      <dsp:nvSpPr>
        <dsp:cNvPr id="0" name=""/>
        <dsp:cNvSpPr/>
      </dsp:nvSpPr>
      <dsp:spPr>
        <a:xfrm>
          <a:off x="4046819" y="5092"/>
          <a:ext cx="2840248" cy="170414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Osiguranje zdravstvene ispravnosti namirnica</a:t>
          </a:r>
          <a:endParaRPr lang="en-US" sz="2100" kern="1200"/>
        </a:p>
      </dsp:txBody>
      <dsp:txXfrm>
        <a:off x="4046819" y="5092"/>
        <a:ext cx="2840248" cy="1704148"/>
      </dsp:txXfrm>
    </dsp:sp>
    <dsp:sp modelId="{DDD3B3D4-1D46-473C-B45A-ACB97076C7DE}">
      <dsp:nvSpPr>
        <dsp:cNvPr id="0" name=""/>
        <dsp:cNvSpPr/>
      </dsp:nvSpPr>
      <dsp:spPr>
        <a:xfrm>
          <a:off x="7171092" y="5092"/>
          <a:ext cx="2840248" cy="170414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Osiguranje zdravstvene ispravnosti i kakvoće vode za potrebe hemodijalize</a:t>
          </a:r>
          <a:endParaRPr lang="en-US" sz="2100" kern="1200"/>
        </a:p>
      </dsp:txBody>
      <dsp:txXfrm>
        <a:off x="7171092" y="5092"/>
        <a:ext cx="2840248" cy="1704148"/>
      </dsp:txXfrm>
    </dsp:sp>
    <dsp:sp modelId="{E0139009-CB5D-442C-93E2-4EE35E32B79C}">
      <dsp:nvSpPr>
        <dsp:cNvPr id="0" name=""/>
        <dsp:cNvSpPr/>
      </dsp:nvSpPr>
      <dsp:spPr>
        <a:xfrm>
          <a:off x="922546" y="1993266"/>
          <a:ext cx="2840248" cy="170414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Osiguranje kakvoće zraka</a:t>
          </a:r>
          <a:endParaRPr lang="en-US" sz="2100" kern="1200"/>
        </a:p>
      </dsp:txBody>
      <dsp:txXfrm>
        <a:off x="922546" y="1993266"/>
        <a:ext cx="2840248" cy="1704148"/>
      </dsp:txXfrm>
    </dsp:sp>
    <dsp:sp modelId="{9214640F-3E82-41A8-AF0E-7453AB43F720}">
      <dsp:nvSpPr>
        <dsp:cNvPr id="0" name=""/>
        <dsp:cNvSpPr/>
      </dsp:nvSpPr>
      <dsp:spPr>
        <a:xfrm>
          <a:off x="4046819" y="1993266"/>
          <a:ext cx="2840248" cy="170414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Dezinsekcija i deratizacija sukladno posebnim propisima</a:t>
          </a:r>
          <a:endParaRPr lang="en-US" sz="2100" kern="1200"/>
        </a:p>
      </dsp:txBody>
      <dsp:txXfrm>
        <a:off x="4046819" y="1993266"/>
        <a:ext cx="2840248" cy="1704148"/>
      </dsp:txXfrm>
    </dsp:sp>
    <dsp:sp modelId="{5FA100F7-2259-4F61-B05B-23F46946A688}">
      <dsp:nvSpPr>
        <dsp:cNvPr id="0" name=""/>
        <dsp:cNvSpPr/>
      </dsp:nvSpPr>
      <dsp:spPr>
        <a:xfrm>
          <a:off x="7171092" y="1993266"/>
          <a:ext cx="2840248" cy="17041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Zbrinjavanje infektivnog otpada</a:t>
          </a:r>
          <a:endParaRPr lang="en-US" sz="2100" kern="1200"/>
        </a:p>
      </dsp:txBody>
      <dsp:txXfrm>
        <a:off x="7171092" y="1993266"/>
        <a:ext cx="2840248" cy="1704148"/>
      </dsp:txXfrm>
    </dsp:sp>
    <dsp:sp modelId="{45957A60-1FA3-4715-AE90-4B6BE734BFD6}">
      <dsp:nvSpPr>
        <dsp:cNvPr id="0" name=""/>
        <dsp:cNvSpPr/>
      </dsp:nvSpPr>
      <dsp:spPr>
        <a:xfrm>
          <a:off x="4046819" y="3981439"/>
          <a:ext cx="2840248" cy="170414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/>
            <a:t>Rano otkrivanje, izolacija i liječenje osoba oboljelih od infekcija</a:t>
          </a:r>
          <a:endParaRPr lang="en-US" sz="2100" kern="1200" dirty="0"/>
        </a:p>
      </dsp:txBody>
      <dsp:txXfrm>
        <a:off x="4046819" y="3981439"/>
        <a:ext cx="2840248" cy="170414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241F3E-851C-403C-AFEB-295D5AF4CF69}">
      <dsp:nvSpPr>
        <dsp:cNvPr id="0" name=""/>
        <dsp:cNvSpPr/>
      </dsp:nvSpPr>
      <dsp:spPr>
        <a:xfrm>
          <a:off x="0" y="430145"/>
          <a:ext cx="3483718" cy="20902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Praćenje rezistencije pojedinih vrsta mikroorganizama</a:t>
          </a:r>
          <a:endParaRPr lang="en-US" sz="2000" kern="1200" dirty="0"/>
        </a:p>
      </dsp:txBody>
      <dsp:txXfrm>
        <a:off x="0" y="430145"/>
        <a:ext cx="3483718" cy="2090230"/>
      </dsp:txXfrm>
    </dsp:sp>
    <dsp:sp modelId="{51D502CD-36C2-4BC1-BC1C-D391AB6D0EDB}">
      <dsp:nvSpPr>
        <dsp:cNvPr id="0" name=""/>
        <dsp:cNvSpPr/>
      </dsp:nvSpPr>
      <dsp:spPr>
        <a:xfrm>
          <a:off x="3832089" y="430145"/>
          <a:ext cx="3483718" cy="209023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Praćenje potrošnje antibiotika te formiranje liste rezervnih antibiotika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3832089" y="430145"/>
        <a:ext cx="3483718" cy="2090230"/>
      </dsp:txXfrm>
    </dsp:sp>
    <dsp:sp modelId="{DDD3B3D4-1D46-473C-B45A-ACB97076C7DE}">
      <dsp:nvSpPr>
        <dsp:cNvPr id="0" name=""/>
        <dsp:cNvSpPr/>
      </dsp:nvSpPr>
      <dsp:spPr>
        <a:xfrm>
          <a:off x="7664179" y="430145"/>
          <a:ext cx="3483718" cy="209023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Provođenje preventivnih i specifičnih mjera te mikrobiološka kontrola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7664179" y="430145"/>
        <a:ext cx="3483718" cy="2090230"/>
      </dsp:txXfrm>
    </dsp:sp>
    <dsp:sp modelId="{E0139009-CB5D-442C-93E2-4EE35E32B79C}">
      <dsp:nvSpPr>
        <dsp:cNvPr id="0" name=""/>
        <dsp:cNvSpPr/>
      </dsp:nvSpPr>
      <dsp:spPr>
        <a:xfrm>
          <a:off x="31858" y="2868748"/>
          <a:ext cx="3483718" cy="209023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Osiguranje </a:t>
          </a:r>
          <a:r>
            <a:rPr lang="hr-HR" sz="2000" kern="1200" dirty="0" err="1"/>
            <a:t>higijenskotehničke</a:t>
          </a:r>
          <a:r>
            <a:rPr lang="hr-HR" sz="2000" kern="1200" dirty="0"/>
            <a:t> ispravnosti objekta, opreme i instalacija</a:t>
          </a:r>
          <a:endParaRPr lang="en-US" sz="2000" kern="1200" dirty="0"/>
        </a:p>
      </dsp:txBody>
      <dsp:txXfrm>
        <a:off x="31858" y="2868748"/>
        <a:ext cx="3483718" cy="2090230"/>
      </dsp:txXfrm>
    </dsp:sp>
    <dsp:sp modelId="{7DC64396-0497-48B3-984C-65AA71AE04D0}">
      <dsp:nvSpPr>
        <dsp:cNvPr id="0" name=""/>
        <dsp:cNvSpPr/>
      </dsp:nvSpPr>
      <dsp:spPr>
        <a:xfrm>
          <a:off x="3987968" y="2864797"/>
          <a:ext cx="3420000" cy="203609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Zbrinjavanje zdravstvenih i nezdravstvenih radnika koji su profesionalno izloženi potencijalno infektivnom materijalu.</a:t>
          </a:r>
          <a:endParaRPr lang="en-US" sz="2000" kern="1200" dirty="0"/>
        </a:p>
      </dsp:txBody>
      <dsp:txXfrm>
        <a:off x="3987968" y="2864797"/>
        <a:ext cx="3420000" cy="2036093"/>
      </dsp:txXfrm>
    </dsp:sp>
    <dsp:sp modelId="{E60CC0E4-79B6-45CC-868B-C5FE53410EF1}">
      <dsp:nvSpPr>
        <dsp:cNvPr id="0" name=""/>
        <dsp:cNvSpPr/>
      </dsp:nvSpPr>
      <dsp:spPr>
        <a:xfrm>
          <a:off x="7632321" y="2868748"/>
          <a:ext cx="3483718" cy="20902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/>
            <a:t>Praćenje infekcija</a:t>
          </a:r>
        </a:p>
      </dsp:txBody>
      <dsp:txXfrm>
        <a:off x="7632321" y="2868748"/>
        <a:ext cx="3483718" cy="209023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CF963-8591-4BF9-BBEC-56E27A658093}">
      <dsp:nvSpPr>
        <dsp:cNvPr id="0" name=""/>
        <dsp:cNvSpPr/>
      </dsp:nvSpPr>
      <dsp:spPr>
        <a:xfrm>
          <a:off x="8265" y="496124"/>
          <a:ext cx="4941152" cy="197646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 dirty="0"/>
            <a:t>Povjerenstvo za bolničke infekcije Ministarstva zdravstva</a:t>
          </a:r>
        </a:p>
      </dsp:txBody>
      <dsp:txXfrm>
        <a:off x="996496" y="496124"/>
        <a:ext cx="2964691" cy="1976461"/>
      </dsp:txXfrm>
    </dsp:sp>
    <dsp:sp modelId="{21E620BB-0A49-4001-9E4C-079C78E1B988}">
      <dsp:nvSpPr>
        <dsp:cNvPr id="0" name=""/>
        <dsp:cNvSpPr/>
      </dsp:nvSpPr>
      <dsp:spPr>
        <a:xfrm>
          <a:off x="4455303" y="496124"/>
          <a:ext cx="4941152" cy="197646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 dirty="0"/>
            <a:t>Bolničko povjerenstvo za sprječavanje i suzbijanje infekcija </a:t>
          </a:r>
        </a:p>
      </dsp:txBody>
      <dsp:txXfrm>
        <a:off x="5443534" y="496124"/>
        <a:ext cx="2964691" cy="197646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C9BA5C-5A42-4CAA-AF2B-670BC6F217E9}">
      <dsp:nvSpPr>
        <dsp:cNvPr id="0" name=""/>
        <dsp:cNvSpPr/>
      </dsp:nvSpPr>
      <dsp:spPr>
        <a:xfrm>
          <a:off x="0" y="726"/>
          <a:ext cx="72229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75D25B-2BEB-4376-A9E2-C7C068AD179E}">
      <dsp:nvSpPr>
        <dsp:cNvPr id="0" name=""/>
        <dsp:cNvSpPr/>
      </dsp:nvSpPr>
      <dsp:spPr>
        <a:xfrm>
          <a:off x="0" y="726"/>
          <a:ext cx="7222900" cy="661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Staphylococcus Aureus</a:t>
          </a:r>
          <a:endParaRPr lang="en-US" sz="2400" kern="1200"/>
        </a:p>
      </dsp:txBody>
      <dsp:txXfrm>
        <a:off x="0" y="726"/>
        <a:ext cx="7222900" cy="661319"/>
      </dsp:txXfrm>
    </dsp:sp>
    <dsp:sp modelId="{C5959120-AB98-41C3-8C0A-66D2BBDD62E6}">
      <dsp:nvSpPr>
        <dsp:cNvPr id="0" name=""/>
        <dsp:cNvSpPr/>
      </dsp:nvSpPr>
      <dsp:spPr>
        <a:xfrm>
          <a:off x="0" y="662046"/>
          <a:ext cx="72229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EBFD6D-66C6-498F-9E91-19D4CAC95C9C}">
      <dsp:nvSpPr>
        <dsp:cNvPr id="0" name=""/>
        <dsp:cNvSpPr/>
      </dsp:nvSpPr>
      <dsp:spPr>
        <a:xfrm>
          <a:off x="0" y="662046"/>
          <a:ext cx="7222900" cy="661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Streptococcus pyogenes</a:t>
          </a:r>
          <a:endParaRPr lang="en-US" sz="2400" kern="1200"/>
        </a:p>
      </dsp:txBody>
      <dsp:txXfrm>
        <a:off x="0" y="662046"/>
        <a:ext cx="7222900" cy="661319"/>
      </dsp:txXfrm>
    </dsp:sp>
    <dsp:sp modelId="{047C0ACE-816C-4D0E-B364-4D127A52772D}">
      <dsp:nvSpPr>
        <dsp:cNvPr id="0" name=""/>
        <dsp:cNvSpPr/>
      </dsp:nvSpPr>
      <dsp:spPr>
        <a:xfrm>
          <a:off x="0" y="1323365"/>
          <a:ext cx="7222900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B6DA9E-B7F0-48D3-9C9E-C438FA4A4900}">
      <dsp:nvSpPr>
        <dsp:cNvPr id="0" name=""/>
        <dsp:cNvSpPr/>
      </dsp:nvSpPr>
      <dsp:spPr>
        <a:xfrm>
          <a:off x="0" y="1323365"/>
          <a:ext cx="7222900" cy="661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Pseudomonas aeruginosa. </a:t>
          </a:r>
          <a:endParaRPr lang="en-US" sz="2400" kern="1200"/>
        </a:p>
      </dsp:txBody>
      <dsp:txXfrm>
        <a:off x="0" y="1323365"/>
        <a:ext cx="7222900" cy="661319"/>
      </dsp:txXfrm>
    </dsp:sp>
    <dsp:sp modelId="{327A39D2-5B27-4FBE-BB4A-E98ED3680B37}">
      <dsp:nvSpPr>
        <dsp:cNvPr id="0" name=""/>
        <dsp:cNvSpPr/>
      </dsp:nvSpPr>
      <dsp:spPr>
        <a:xfrm>
          <a:off x="0" y="1984684"/>
          <a:ext cx="722290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CE4B13-DF24-4368-95C2-10C5481352B6}">
      <dsp:nvSpPr>
        <dsp:cNvPr id="0" name=""/>
        <dsp:cNvSpPr/>
      </dsp:nvSpPr>
      <dsp:spPr>
        <a:xfrm>
          <a:off x="0" y="1984684"/>
          <a:ext cx="7222900" cy="661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Promjena mikroflore sa starošću</a:t>
          </a:r>
          <a:endParaRPr lang="en-US" sz="2400" kern="1200"/>
        </a:p>
      </dsp:txBody>
      <dsp:txXfrm>
        <a:off x="0" y="1984684"/>
        <a:ext cx="7222900" cy="661319"/>
      </dsp:txXfrm>
    </dsp:sp>
    <dsp:sp modelId="{96979778-3EC6-4301-9EE2-C3C691BB1676}">
      <dsp:nvSpPr>
        <dsp:cNvPr id="0" name=""/>
        <dsp:cNvSpPr/>
      </dsp:nvSpPr>
      <dsp:spPr>
        <a:xfrm>
          <a:off x="0" y="2646003"/>
          <a:ext cx="722290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CA2198-8594-427A-A70B-F09F9937216A}">
      <dsp:nvSpPr>
        <dsp:cNvPr id="0" name=""/>
        <dsp:cNvSpPr/>
      </dsp:nvSpPr>
      <dsp:spPr>
        <a:xfrm>
          <a:off x="0" y="2646003"/>
          <a:ext cx="7222900" cy="661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Staphylococcus Aureus</a:t>
          </a:r>
          <a:endParaRPr lang="en-US" sz="2400" kern="1200"/>
        </a:p>
      </dsp:txBody>
      <dsp:txXfrm>
        <a:off x="0" y="2646003"/>
        <a:ext cx="7222900" cy="661319"/>
      </dsp:txXfrm>
    </dsp:sp>
    <dsp:sp modelId="{0DC82A47-9BB4-4E24-B4F0-D6A607B95C3C}">
      <dsp:nvSpPr>
        <dsp:cNvPr id="0" name=""/>
        <dsp:cNvSpPr/>
      </dsp:nvSpPr>
      <dsp:spPr>
        <a:xfrm>
          <a:off x="0" y="3307323"/>
          <a:ext cx="72229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0A972D-9877-4D43-BFFE-BB514E62FC9E}">
      <dsp:nvSpPr>
        <dsp:cNvPr id="0" name=""/>
        <dsp:cNvSpPr/>
      </dsp:nvSpPr>
      <dsp:spPr>
        <a:xfrm>
          <a:off x="0" y="3307323"/>
          <a:ext cx="7222900" cy="661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Enterobacteriacea</a:t>
          </a:r>
          <a:endParaRPr lang="en-US" sz="2400" kern="1200"/>
        </a:p>
      </dsp:txBody>
      <dsp:txXfrm>
        <a:off x="0" y="3307323"/>
        <a:ext cx="7222900" cy="661319"/>
      </dsp:txXfrm>
    </dsp:sp>
    <dsp:sp modelId="{9A573359-2334-4BE1-B2A4-91DB6139F50D}">
      <dsp:nvSpPr>
        <dsp:cNvPr id="0" name=""/>
        <dsp:cNvSpPr/>
      </dsp:nvSpPr>
      <dsp:spPr>
        <a:xfrm>
          <a:off x="0" y="3968642"/>
          <a:ext cx="72229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2C7FC1-F30C-44DA-82C6-D7397D24BF54}">
      <dsp:nvSpPr>
        <dsp:cNvPr id="0" name=""/>
        <dsp:cNvSpPr/>
      </dsp:nvSpPr>
      <dsp:spPr>
        <a:xfrm>
          <a:off x="0" y="3968642"/>
          <a:ext cx="7222900" cy="661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Acinetobacter Spp</a:t>
          </a:r>
          <a:endParaRPr lang="en-US" sz="2400" kern="1200"/>
        </a:p>
      </dsp:txBody>
      <dsp:txXfrm>
        <a:off x="0" y="3968642"/>
        <a:ext cx="7222900" cy="661319"/>
      </dsp:txXfrm>
    </dsp:sp>
    <dsp:sp modelId="{2AC1E649-FAC9-4A81-98C5-0C741DD62E7D}">
      <dsp:nvSpPr>
        <dsp:cNvPr id="0" name=""/>
        <dsp:cNvSpPr/>
      </dsp:nvSpPr>
      <dsp:spPr>
        <a:xfrm>
          <a:off x="0" y="4629961"/>
          <a:ext cx="7222900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BDA5A8-DA53-4B55-9649-3979C4E9475F}">
      <dsp:nvSpPr>
        <dsp:cNvPr id="0" name=""/>
        <dsp:cNvSpPr/>
      </dsp:nvSpPr>
      <dsp:spPr>
        <a:xfrm>
          <a:off x="0" y="4629961"/>
          <a:ext cx="7222900" cy="661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Gljive</a:t>
          </a:r>
          <a:endParaRPr lang="en-US" sz="2400" kern="1200"/>
        </a:p>
      </dsp:txBody>
      <dsp:txXfrm>
        <a:off x="0" y="4629961"/>
        <a:ext cx="7222900" cy="661319"/>
      </dsp:txXfrm>
    </dsp:sp>
    <dsp:sp modelId="{D7D6A30D-B95F-4D0D-8F99-97F132FB6B8F}">
      <dsp:nvSpPr>
        <dsp:cNvPr id="0" name=""/>
        <dsp:cNvSpPr/>
      </dsp:nvSpPr>
      <dsp:spPr>
        <a:xfrm>
          <a:off x="0" y="5291280"/>
          <a:ext cx="722290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50A786-6237-4FF8-A367-99463F8DC014}">
      <dsp:nvSpPr>
        <dsp:cNvPr id="0" name=""/>
        <dsp:cNvSpPr/>
      </dsp:nvSpPr>
      <dsp:spPr>
        <a:xfrm>
          <a:off x="0" y="5291280"/>
          <a:ext cx="7222900" cy="661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Miješana mikroflora</a:t>
          </a:r>
          <a:endParaRPr lang="en-US" sz="2400" kern="1200"/>
        </a:p>
      </dsp:txBody>
      <dsp:txXfrm>
        <a:off x="0" y="5291280"/>
        <a:ext cx="7222900" cy="66131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0A05C6-E0AA-40A1-B503-98534B6EF4ED}">
      <dsp:nvSpPr>
        <dsp:cNvPr id="0" name=""/>
        <dsp:cNvSpPr/>
      </dsp:nvSpPr>
      <dsp:spPr>
        <a:xfrm>
          <a:off x="0" y="9927"/>
          <a:ext cx="7247107" cy="106704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Ljudsko tijelo- 10</a:t>
          </a:r>
          <a:r>
            <a:rPr lang="hr-HR" sz="2400" kern="1200" baseline="30000" dirty="0"/>
            <a:t>14 </a:t>
          </a:r>
          <a:r>
            <a:rPr lang="hr-HR" sz="2400" kern="1200" dirty="0"/>
            <a:t>stanica, 10 % humanog podrijetla, ostatak bakterije, gljive, crvi i insekti</a:t>
          </a:r>
          <a:endParaRPr lang="en-US" sz="2400" kern="1200" dirty="0"/>
        </a:p>
      </dsp:txBody>
      <dsp:txXfrm>
        <a:off x="52089" y="62016"/>
        <a:ext cx="7142929" cy="962862"/>
      </dsp:txXfrm>
    </dsp:sp>
    <dsp:sp modelId="{39005621-28AA-4334-969E-C82F5BC688D2}">
      <dsp:nvSpPr>
        <dsp:cNvPr id="0" name=""/>
        <dsp:cNvSpPr/>
      </dsp:nvSpPr>
      <dsp:spPr>
        <a:xfrm>
          <a:off x="0" y="1241127"/>
          <a:ext cx="7247107" cy="1067040"/>
        </a:xfrm>
        <a:prstGeom prst="roundRect">
          <a:avLst/>
        </a:prstGeom>
        <a:gradFill rotWithShape="0">
          <a:gsLst>
            <a:gs pos="0">
              <a:schemeClr val="accent5">
                <a:hueOff val="609606"/>
                <a:satOff val="-4861"/>
                <a:lumOff val="-3676"/>
                <a:alphaOff val="0"/>
                <a:tint val="98000"/>
                <a:lumMod val="114000"/>
              </a:schemeClr>
            </a:gs>
            <a:gs pos="100000">
              <a:schemeClr val="accent5">
                <a:hueOff val="609606"/>
                <a:satOff val="-4861"/>
                <a:lumOff val="-3676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Posljedice primjene antibiotika</a:t>
          </a:r>
          <a:endParaRPr lang="en-US" sz="2400" kern="1200"/>
        </a:p>
      </dsp:txBody>
      <dsp:txXfrm>
        <a:off x="52089" y="1293216"/>
        <a:ext cx="7142929" cy="962862"/>
      </dsp:txXfrm>
    </dsp:sp>
    <dsp:sp modelId="{360E3543-1EA8-4C14-9889-060B6A1212DC}">
      <dsp:nvSpPr>
        <dsp:cNvPr id="0" name=""/>
        <dsp:cNvSpPr/>
      </dsp:nvSpPr>
      <dsp:spPr>
        <a:xfrm>
          <a:off x="0" y="2472327"/>
          <a:ext cx="7247107" cy="1067040"/>
        </a:xfrm>
        <a:prstGeom prst="roundRect">
          <a:avLst/>
        </a:prstGeom>
        <a:gradFill rotWithShape="0">
          <a:gsLst>
            <a:gs pos="0">
              <a:schemeClr val="accent5">
                <a:hueOff val="1219212"/>
                <a:satOff val="-9721"/>
                <a:lumOff val="-7353"/>
                <a:alphaOff val="0"/>
                <a:tint val="98000"/>
                <a:lumMod val="114000"/>
              </a:schemeClr>
            </a:gs>
            <a:gs pos="100000">
              <a:schemeClr val="accent5">
                <a:hueOff val="1219212"/>
                <a:satOff val="-9721"/>
                <a:lumOff val="-7353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Dijagnoza infekcije</a:t>
          </a:r>
          <a:endParaRPr lang="en-US" sz="2400" kern="1200"/>
        </a:p>
      </dsp:txBody>
      <dsp:txXfrm>
        <a:off x="52089" y="2524416"/>
        <a:ext cx="7142929" cy="962862"/>
      </dsp:txXfrm>
    </dsp:sp>
    <dsp:sp modelId="{49826480-39FC-4BE6-B8E7-3BAA08A710DE}">
      <dsp:nvSpPr>
        <dsp:cNvPr id="0" name=""/>
        <dsp:cNvSpPr/>
      </dsp:nvSpPr>
      <dsp:spPr>
        <a:xfrm>
          <a:off x="0" y="3703527"/>
          <a:ext cx="7247107" cy="1067040"/>
        </a:xfrm>
        <a:prstGeom prst="roundRect">
          <a:avLst/>
        </a:prstGeom>
        <a:gradFill rotWithShape="0">
          <a:gsLst>
            <a:gs pos="0">
              <a:schemeClr val="accent5">
                <a:hueOff val="1828819"/>
                <a:satOff val="-14582"/>
                <a:lumOff val="-11029"/>
                <a:alphaOff val="0"/>
                <a:tint val="98000"/>
                <a:lumMod val="114000"/>
              </a:schemeClr>
            </a:gs>
            <a:gs pos="100000">
              <a:schemeClr val="accent5">
                <a:hueOff val="1828819"/>
                <a:satOff val="-14582"/>
                <a:lumOff val="-11029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Potvrda infekcije i i informacija o vrsti bakterija uz poznavanje podataka o bolesniku</a:t>
          </a:r>
          <a:endParaRPr lang="en-US" sz="2400" kern="1200"/>
        </a:p>
      </dsp:txBody>
      <dsp:txXfrm>
        <a:off x="52089" y="3755616"/>
        <a:ext cx="7142929" cy="962862"/>
      </dsp:txXfrm>
    </dsp:sp>
    <dsp:sp modelId="{22FCED46-C8B7-4C43-BFE7-EEFF58805C2A}">
      <dsp:nvSpPr>
        <dsp:cNvPr id="0" name=""/>
        <dsp:cNvSpPr/>
      </dsp:nvSpPr>
      <dsp:spPr>
        <a:xfrm>
          <a:off x="0" y="4934727"/>
          <a:ext cx="7247107" cy="1067040"/>
        </a:xfrm>
        <a:prstGeom prst="roundRect">
          <a:avLst/>
        </a:prstGeom>
        <a:gradFill rotWithShape="0">
          <a:gsLst>
            <a:gs pos="0">
              <a:schemeClr val="accent5">
                <a:hueOff val="2438425"/>
                <a:satOff val="-19443"/>
                <a:lumOff val="-14705"/>
                <a:alphaOff val="0"/>
                <a:tint val="98000"/>
                <a:lumMod val="114000"/>
              </a:schemeClr>
            </a:gs>
            <a:gs pos="100000">
              <a:schemeClr val="accent5">
                <a:hueOff val="2438425"/>
                <a:satOff val="-19443"/>
                <a:lumOff val="-14705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Čimbenici virulencije i  spoznaja o biofilmu</a:t>
          </a:r>
          <a:endParaRPr lang="en-US" sz="2400" kern="1200" dirty="0"/>
        </a:p>
      </dsp:txBody>
      <dsp:txXfrm>
        <a:off x="52089" y="4986816"/>
        <a:ext cx="7142929" cy="96286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647FD9-8565-4452-AF9D-5AAC9AFCAA1B}">
      <dsp:nvSpPr>
        <dsp:cNvPr id="0" name=""/>
        <dsp:cNvSpPr/>
      </dsp:nvSpPr>
      <dsp:spPr>
        <a:xfrm>
          <a:off x="1373" y="120952"/>
          <a:ext cx="4821137" cy="30614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9BE933-999E-4FD5-B910-D67471B4FA42}">
      <dsp:nvSpPr>
        <dsp:cNvPr id="0" name=""/>
        <dsp:cNvSpPr/>
      </dsp:nvSpPr>
      <dsp:spPr>
        <a:xfrm>
          <a:off x="537055" y="629850"/>
          <a:ext cx="4821137" cy="30614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0" i="0" kern="1200" dirty="0"/>
            <a:t>Proučite opće mjere sprječavanja bolničkih infekcija u PPT prezentaciji i  udžbeniku Kronične rane, str. 196. – 204.</a:t>
          </a:r>
          <a:endParaRPr lang="en-US" sz="2400" kern="1200" dirty="0"/>
        </a:p>
      </dsp:txBody>
      <dsp:txXfrm>
        <a:off x="626721" y="719516"/>
        <a:ext cx="4641805" cy="2882090"/>
      </dsp:txXfrm>
    </dsp:sp>
    <dsp:sp modelId="{FF9A4D2D-959C-4B9C-BFC1-4E3B77D6D05F}">
      <dsp:nvSpPr>
        <dsp:cNvPr id="0" name=""/>
        <dsp:cNvSpPr/>
      </dsp:nvSpPr>
      <dsp:spPr>
        <a:xfrm>
          <a:off x="5814760" y="41845"/>
          <a:ext cx="4821137" cy="30614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86CD9C-77BF-4E10-8943-B5757E010E04}">
      <dsp:nvSpPr>
        <dsp:cNvPr id="0" name=""/>
        <dsp:cNvSpPr/>
      </dsp:nvSpPr>
      <dsp:spPr>
        <a:xfrm>
          <a:off x="6350442" y="550742"/>
          <a:ext cx="4821137" cy="30614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0" i="0" kern="1200" dirty="0"/>
            <a:t>Izdvojite one mjere za čije provođenje je zadužena medicinska sestra opće njege / medicinski tehničar opće njege. </a:t>
          </a:r>
          <a:endParaRPr lang="en-US" sz="2400" kern="1200" dirty="0"/>
        </a:p>
      </dsp:txBody>
      <dsp:txXfrm>
        <a:off x="6440108" y="640408"/>
        <a:ext cx="4641805" cy="28820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0EE6DD-EC76-4124-8FE5-95948703DFC8}">
      <dsp:nvSpPr>
        <dsp:cNvPr id="0" name=""/>
        <dsp:cNvSpPr/>
      </dsp:nvSpPr>
      <dsp:spPr>
        <a:xfrm>
          <a:off x="0" y="0"/>
          <a:ext cx="1089536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820C3D-0E16-4D54-AA05-3D5C0E038883}">
      <dsp:nvSpPr>
        <dsp:cNvPr id="0" name=""/>
        <dsp:cNvSpPr/>
      </dsp:nvSpPr>
      <dsp:spPr>
        <a:xfrm>
          <a:off x="0" y="0"/>
          <a:ext cx="10895369" cy="851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Što je infekcija?</a:t>
          </a:r>
          <a:endParaRPr lang="en-US" sz="2400" kern="1200"/>
        </a:p>
      </dsp:txBody>
      <dsp:txXfrm>
        <a:off x="0" y="0"/>
        <a:ext cx="10895369" cy="851069"/>
      </dsp:txXfrm>
    </dsp:sp>
    <dsp:sp modelId="{0D32BC8C-41E6-4382-8DB4-030AB0168AA2}">
      <dsp:nvSpPr>
        <dsp:cNvPr id="0" name=""/>
        <dsp:cNvSpPr/>
      </dsp:nvSpPr>
      <dsp:spPr>
        <a:xfrm>
          <a:off x="0" y="851069"/>
          <a:ext cx="10895369" cy="0"/>
        </a:xfrm>
        <a:prstGeom prst="line">
          <a:avLst/>
        </a:prstGeom>
        <a:solidFill>
          <a:schemeClr val="accent2">
            <a:hueOff val="-6588574"/>
            <a:satOff val="300"/>
            <a:lumOff val="0"/>
            <a:alphaOff val="0"/>
          </a:schemeClr>
        </a:solidFill>
        <a:ln w="19050" cap="rnd" cmpd="sng" algn="ctr">
          <a:solidFill>
            <a:schemeClr val="accent2">
              <a:hueOff val="-6588574"/>
              <a:satOff val="30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CC3222-A923-412D-A1F0-40519D786AA3}">
      <dsp:nvSpPr>
        <dsp:cNvPr id="0" name=""/>
        <dsp:cNvSpPr/>
      </dsp:nvSpPr>
      <dsp:spPr>
        <a:xfrm>
          <a:off x="0" y="851069"/>
          <a:ext cx="10895369" cy="851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Opišite </a:t>
          </a:r>
          <a:r>
            <a:rPr lang="hr-HR" sz="2400" kern="1200" dirty="0" err="1"/>
            <a:t>Vogralikov</a:t>
          </a:r>
          <a:r>
            <a:rPr lang="hr-HR" sz="2400" kern="1200" dirty="0"/>
            <a:t> lanac.</a:t>
          </a:r>
          <a:endParaRPr lang="en-US" sz="2400" kern="1200" dirty="0"/>
        </a:p>
      </dsp:txBody>
      <dsp:txXfrm>
        <a:off x="0" y="851069"/>
        <a:ext cx="10895369" cy="851069"/>
      </dsp:txXfrm>
    </dsp:sp>
    <dsp:sp modelId="{EECC6617-F6ED-424E-AE0C-74C861F087B1}">
      <dsp:nvSpPr>
        <dsp:cNvPr id="0" name=""/>
        <dsp:cNvSpPr/>
      </dsp:nvSpPr>
      <dsp:spPr>
        <a:xfrm>
          <a:off x="0" y="1702138"/>
          <a:ext cx="10895369" cy="0"/>
        </a:xfrm>
        <a:prstGeom prst="line">
          <a:avLst/>
        </a:prstGeom>
        <a:solidFill>
          <a:schemeClr val="accent2">
            <a:hueOff val="-13177148"/>
            <a:satOff val="601"/>
            <a:lumOff val="0"/>
            <a:alphaOff val="0"/>
          </a:schemeClr>
        </a:solidFill>
        <a:ln w="19050" cap="rnd" cmpd="sng" algn="ctr">
          <a:solidFill>
            <a:schemeClr val="accent2">
              <a:hueOff val="-13177148"/>
              <a:satOff val="601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F44F6-BABF-4925-A9AF-45514D89F3A3}">
      <dsp:nvSpPr>
        <dsp:cNvPr id="0" name=""/>
        <dsp:cNvSpPr/>
      </dsp:nvSpPr>
      <dsp:spPr>
        <a:xfrm>
          <a:off x="0" y="1702138"/>
          <a:ext cx="10895369" cy="851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Objasnite pojam asepse.</a:t>
          </a:r>
          <a:endParaRPr lang="en-US" sz="2400" kern="1200"/>
        </a:p>
      </dsp:txBody>
      <dsp:txXfrm>
        <a:off x="0" y="1702138"/>
        <a:ext cx="10895369" cy="851069"/>
      </dsp:txXfrm>
    </dsp:sp>
    <dsp:sp modelId="{E6A2BD57-89DF-4FDF-AB89-F0CFA19782F4}">
      <dsp:nvSpPr>
        <dsp:cNvPr id="0" name=""/>
        <dsp:cNvSpPr/>
      </dsp:nvSpPr>
      <dsp:spPr>
        <a:xfrm>
          <a:off x="0" y="2553207"/>
          <a:ext cx="10895369" cy="0"/>
        </a:xfrm>
        <a:prstGeom prst="line">
          <a:avLst/>
        </a:prstGeom>
        <a:solidFill>
          <a:schemeClr val="accent2">
            <a:hueOff val="-19765721"/>
            <a:satOff val="901"/>
            <a:lumOff val="0"/>
            <a:alphaOff val="0"/>
          </a:schemeClr>
        </a:solidFill>
        <a:ln w="19050" cap="rnd" cmpd="sng" algn="ctr">
          <a:solidFill>
            <a:schemeClr val="accent2">
              <a:hueOff val="-19765721"/>
              <a:satOff val="901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DD64F8-686D-4108-B2B2-5A14BFC85E39}">
      <dsp:nvSpPr>
        <dsp:cNvPr id="0" name=""/>
        <dsp:cNvSpPr/>
      </dsp:nvSpPr>
      <dsp:spPr>
        <a:xfrm>
          <a:off x="0" y="2553207"/>
          <a:ext cx="10895369" cy="851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0" y="2553207"/>
        <a:ext cx="10895369" cy="8510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37C3E5-F21E-4DFA-93D4-30F817C3377C}">
      <dsp:nvSpPr>
        <dsp:cNvPr id="0" name=""/>
        <dsp:cNvSpPr/>
      </dsp:nvSpPr>
      <dsp:spPr>
        <a:xfrm>
          <a:off x="0" y="81972"/>
          <a:ext cx="6173403" cy="9547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0" i="0" kern="1200" dirty="0"/>
            <a:t>Prianjanje za tijelo domaćina (kolonizacija)</a:t>
          </a:r>
          <a:endParaRPr lang="en-US" sz="2400" kern="1200" dirty="0"/>
        </a:p>
      </dsp:txBody>
      <dsp:txXfrm>
        <a:off x="46606" y="128578"/>
        <a:ext cx="6080191" cy="861507"/>
      </dsp:txXfrm>
    </dsp:sp>
    <dsp:sp modelId="{64DDDF33-AD20-47A1-A962-3B71D6B7E05B}">
      <dsp:nvSpPr>
        <dsp:cNvPr id="0" name=""/>
        <dsp:cNvSpPr/>
      </dsp:nvSpPr>
      <dsp:spPr>
        <a:xfrm>
          <a:off x="0" y="1105812"/>
          <a:ext cx="6173403" cy="95471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0" i="0" kern="1200"/>
            <a:t>Invazija i širenje po tijelu (ograničeno ili sustavno)</a:t>
          </a:r>
          <a:endParaRPr lang="en-US" sz="2400" kern="1200"/>
        </a:p>
      </dsp:txBody>
      <dsp:txXfrm>
        <a:off x="46606" y="1152418"/>
        <a:ext cx="6080191" cy="861507"/>
      </dsp:txXfrm>
    </dsp:sp>
    <dsp:sp modelId="{0ADDB2B0-A097-4263-8517-AF1F1C642CAF}">
      <dsp:nvSpPr>
        <dsp:cNvPr id="0" name=""/>
        <dsp:cNvSpPr/>
      </dsp:nvSpPr>
      <dsp:spPr>
        <a:xfrm>
          <a:off x="0" y="2129652"/>
          <a:ext cx="6173403" cy="95471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0" i="0" kern="1200"/>
            <a:t>Razmnažanje</a:t>
          </a:r>
          <a:endParaRPr lang="en-US" sz="2400" kern="1200"/>
        </a:p>
      </dsp:txBody>
      <dsp:txXfrm>
        <a:off x="46606" y="2176258"/>
        <a:ext cx="6080191" cy="861507"/>
      </dsp:txXfrm>
    </dsp:sp>
    <dsp:sp modelId="{6F9D4FAB-E3A5-44E7-A8DA-AB320EED7A68}">
      <dsp:nvSpPr>
        <dsp:cNvPr id="0" name=""/>
        <dsp:cNvSpPr/>
      </dsp:nvSpPr>
      <dsp:spPr>
        <a:xfrm>
          <a:off x="0" y="3153492"/>
          <a:ext cx="6173403" cy="95471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0" i="0" kern="1200"/>
            <a:t>Izbjegavanje obrambenih mehanizama domaćina</a:t>
          </a:r>
          <a:endParaRPr lang="en-US" sz="2400" kern="1200"/>
        </a:p>
      </dsp:txBody>
      <dsp:txXfrm>
        <a:off x="46606" y="3200098"/>
        <a:ext cx="6080191" cy="861507"/>
      </dsp:txXfrm>
    </dsp:sp>
    <dsp:sp modelId="{7F8F2AAC-D94E-48A7-BBEB-D9F38812EF8A}">
      <dsp:nvSpPr>
        <dsp:cNvPr id="0" name=""/>
        <dsp:cNvSpPr/>
      </dsp:nvSpPr>
      <dsp:spPr>
        <a:xfrm>
          <a:off x="0" y="4177332"/>
          <a:ext cx="6173403" cy="95471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0" i="0" kern="1200" dirty="0"/>
            <a:t>Izlučivanje (izlazak) iz višestaničnog organizma (makroorganizma).</a:t>
          </a:r>
          <a:endParaRPr lang="en-US" sz="2400" kern="1200" dirty="0"/>
        </a:p>
      </dsp:txBody>
      <dsp:txXfrm>
        <a:off x="46606" y="4223938"/>
        <a:ext cx="6080191" cy="8615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B84782-82B4-4D64-9702-08C52D436BCA}">
      <dsp:nvSpPr>
        <dsp:cNvPr id="0" name=""/>
        <dsp:cNvSpPr/>
      </dsp:nvSpPr>
      <dsp:spPr>
        <a:xfrm>
          <a:off x="0" y="3822234"/>
          <a:ext cx="11950261" cy="88064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Najčešće su infekcije mokraćnog sustava, upale pluća, sepse te infekcije rane. </a:t>
          </a:r>
          <a:endParaRPr lang="en-US" sz="2400" kern="1200" dirty="0"/>
        </a:p>
      </dsp:txBody>
      <dsp:txXfrm>
        <a:off x="0" y="3822234"/>
        <a:ext cx="11950261" cy="880648"/>
      </dsp:txXfrm>
    </dsp:sp>
    <dsp:sp modelId="{8790F3DE-A395-41E9-A874-77E58A34E939}">
      <dsp:nvSpPr>
        <dsp:cNvPr id="0" name=""/>
        <dsp:cNvSpPr/>
      </dsp:nvSpPr>
      <dsp:spPr>
        <a:xfrm rot="10800000">
          <a:off x="29815" y="1341260"/>
          <a:ext cx="11890629" cy="2494183"/>
        </a:xfrm>
        <a:prstGeom prst="upArrowCallout">
          <a:avLst/>
        </a:prstGeom>
        <a:solidFill>
          <a:schemeClr val="accent5">
            <a:hueOff val="1219212"/>
            <a:satOff val="-9721"/>
            <a:lumOff val="-735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Svaka infekcija pacijenta koja se javlja nezavisno o primarnoj bolesti ili svaka infekcija zdrave osobe (zaposlenika), za koju se utvrdi da je do nje došlo kao posljedica dijagnostike, liječenja ili skrbi, a razvije se tijekom liječenja i skrbi, nakon dijagnostičkog ili terapijskog postupka i otpusta iz bolnice.</a:t>
          </a:r>
          <a:endParaRPr lang="en-US" sz="2400" kern="1200" dirty="0"/>
        </a:p>
      </dsp:txBody>
      <dsp:txXfrm rot="10800000">
        <a:off x="29815" y="1341260"/>
        <a:ext cx="11890629" cy="1620645"/>
      </dsp:txXfrm>
    </dsp:sp>
    <dsp:sp modelId="{3DDEF470-05D3-46FB-B41E-922D40D4164B}">
      <dsp:nvSpPr>
        <dsp:cNvPr id="0" name=""/>
        <dsp:cNvSpPr/>
      </dsp:nvSpPr>
      <dsp:spPr>
        <a:xfrm rot="10800000">
          <a:off x="0" y="33"/>
          <a:ext cx="11950261" cy="1354437"/>
        </a:xfrm>
        <a:prstGeom prst="upArrowCallout">
          <a:avLst/>
        </a:prstGeom>
        <a:solidFill>
          <a:schemeClr val="accent5">
            <a:hueOff val="2438425"/>
            <a:satOff val="-19443"/>
            <a:lumOff val="-1470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Infekcije povezane sa zdravstvenom skrbi.</a:t>
          </a:r>
          <a:endParaRPr lang="en-US" sz="2400" kern="1200" dirty="0"/>
        </a:p>
      </dsp:txBody>
      <dsp:txXfrm rot="10800000">
        <a:off x="0" y="33"/>
        <a:ext cx="11950261" cy="8800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9D753B-374C-4ECE-B132-7E270CE64EC0}">
      <dsp:nvSpPr>
        <dsp:cNvPr id="0" name=""/>
        <dsp:cNvSpPr/>
      </dsp:nvSpPr>
      <dsp:spPr>
        <a:xfrm>
          <a:off x="0" y="327588"/>
          <a:ext cx="7086711" cy="208590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0" i="0" kern="1200" dirty="0"/>
            <a:t>Bolničke infekcije su sve veći problem u zdravstvenoj zaštiti, osobito u organizaciji bolničkog liječenja.</a:t>
          </a:r>
          <a:endParaRPr lang="en-US" sz="2400" kern="1200" dirty="0"/>
        </a:p>
      </dsp:txBody>
      <dsp:txXfrm>
        <a:off x="101826" y="429414"/>
        <a:ext cx="6883059" cy="1882255"/>
      </dsp:txXfrm>
    </dsp:sp>
    <dsp:sp modelId="{0873FA85-2599-4C12-A24C-750F3CEB3B7A}">
      <dsp:nvSpPr>
        <dsp:cNvPr id="0" name=""/>
        <dsp:cNvSpPr/>
      </dsp:nvSpPr>
      <dsp:spPr>
        <a:xfrm>
          <a:off x="0" y="2620879"/>
          <a:ext cx="7086711" cy="3215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5003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hr-HR" sz="2400" b="0" i="0" kern="1200" dirty="0"/>
            <a:t>broj i učestalost su im u stalnom porastu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hr-HR" sz="2400" b="0" i="0" kern="1200" dirty="0"/>
            <a:t>otežavaju liječenje osnovne bolesti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hr-HR" sz="2400" b="0" i="0" kern="1200" dirty="0"/>
            <a:t>produžavaju boravak bolesnika u bolnici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hr-HR" sz="2400" b="0" i="0" kern="1200" dirty="0"/>
            <a:t>povećavaju ukupne troškove liječenja 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hr-HR" sz="2400" b="0" i="0" kern="1200" dirty="0"/>
            <a:t>povećavaju smrtnost bolesnika.</a:t>
          </a:r>
          <a:endParaRPr lang="en-US" sz="2400" kern="1200" dirty="0"/>
        </a:p>
      </dsp:txBody>
      <dsp:txXfrm>
        <a:off x="0" y="2620879"/>
        <a:ext cx="7086711" cy="32159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DF4CFB-CDB6-41AC-AFAA-0988433C81DF}">
      <dsp:nvSpPr>
        <dsp:cNvPr id="0" name=""/>
        <dsp:cNvSpPr/>
      </dsp:nvSpPr>
      <dsp:spPr>
        <a:xfrm>
          <a:off x="0" y="2311"/>
          <a:ext cx="1172694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2347F0-47F4-43B4-8D41-DBEC4EDE5D41}">
      <dsp:nvSpPr>
        <dsp:cNvPr id="0" name=""/>
        <dsp:cNvSpPr/>
      </dsp:nvSpPr>
      <dsp:spPr>
        <a:xfrm>
          <a:off x="0" y="2311"/>
          <a:ext cx="11726944" cy="1423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/>
            <a:t>SZO</a:t>
          </a:r>
          <a:r>
            <a:rPr lang="hr-HR" sz="2400" kern="1200" dirty="0"/>
            <a:t> -  učestalost bolničkih infekcija je najveća u bolnicama bliskoistočnih zemalja (11.8%), potom u jugoistočnoj Aziji(10%)</a:t>
          </a:r>
          <a:endParaRPr lang="en-US" sz="2400" kern="1200" dirty="0"/>
        </a:p>
      </dsp:txBody>
      <dsp:txXfrm>
        <a:off x="0" y="2311"/>
        <a:ext cx="11726944" cy="1423133"/>
      </dsp:txXfrm>
    </dsp:sp>
    <dsp:sp modelId="{19DE3E9E-9365-438D-892D-092BB493298F}">
      <dsp:nvSpPr>
        <dsp:cNvPr id="0" name=""/>
        <dsp:cNvSpPr/>
      </dsp:nvSpPr>
      <dsp:spPr>
        <a:xfrm>
          <a:off x="0" y="1425444"/>
          <a:ext cx="11726944" cy="0"/>
        </a:xfrm>
        <a:prstGeom prst="line">
          <a:avLst/>
        </a:prstGeom>
        <a:solidFill>
          <a:schemeClr val="accent2">
            <a:hueOff val="-3953144"/>
            <a:satOff val="180"/>
            <a:lumOff val="0"/>
            <a:alphaOff val="0"/>
          </a:schemeClr>
        </a:solidFill>
        <a:ln w="19050" cap="rnd" cmpd="sng" algn="ctr">
          <a:solidFill>
            <a:schemeClr val="accent2">
              <a:hueOff val="-3953144"/>
              <a:satOff val="18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C99C26-1915-44A7-9E52-5C48490AF006}">
      <dsp:nvSpPr>
        <dsp:cNvPr id="0" name=""/>
        <dsp:cNvSpPr/>
      </dsp:nvSpPr>
      <dsp:spPr>
        <a:xfrm>
          <a:off x="0" y="1425444"/>
          <a:ext cx="11726944" cy="628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Svakodnevno 1,4 milijuna ljudi diljem svijeta trpi posljedice bolničkih infekcija</a:t>
          </a:r>
          <a:endParaRPr lang="en-US" sz="2400" kern="1200" dirty="0"/>
        </a:p>
      </dsp:txBody>
      <dsp:txXfrm>
        <a:off x="0" y="1425444"/>
        <a:ext cx="11726944" cy="628693"/>
      </dsp:txXfrm>
    </dsp:sp>
    <dsp:sp modelId="{0947FB54-E67C-4433-89A5-F22356C5B1D5}">
      <dsp:nvSpPr>
        <dsp:cNvPr id="0" name=""/>
        <dsp:cNvSpPr/>
      </dsp:nvSpPr>
      <dsp:spPr>
        <a:xfrm>
          <a:off x="0" y="2054137"/>
          <a:ext cx="11726944" cy="0"/>
        </a:xfrm>
        <a:prstGeom prst="line">
          <a:avLst/>
        </a:prstGeom>
        <a:solidFill>
          <a:schemeClr val="accent2">
            <a:hueOff val="-7906288"/>
            <a:satOff val="360"/>
            <a:lumOff val="0"/>
            <a:alphaOff val="0"/>
          </a:schemeClr>
        </a:solidFill>
        <a:ln w="19050" cap="rnd" cmpd="sng" algn="ctr">
          <a:solidFill>
            <a:schemeClr val="accent2">
              <a:hueOff val="-7906288"/>
              <a:satOff val="36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2A1401-5F5F-4899-8258-3ED19C8D2BC3}">
      <dsp:nvSpPr>
        <dsp:cNvPr id="0" name=""/>
        <dsp:cNvSpPr/>
      </dsp:nvSpPr>
      <dsp:spPr>
        <a:xfrm>
          <a:off x="0" y="2054137"/>
          <a:ext cx="11726944" cy="1072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Uzrokovane bakterijama otpornim terapiju dostupnim antibioticima</a:t>
          </a:r>
          <a:endParaRPr lang="en-US" sz="2400" kern="1200" dirty="0"/>
        </a:p>
      </dsp:txBody>
      <dsp:txXfrm>
        <a:off x="0" y="2054137"/>
        <a:ext cx="11726944" cy="1072158"/>
      </dsp:txXfrm>
    </dsp:sp>
    <dsp:sp modelId="{6124FF39-358C-4BAF-B18D-71D83CB02407}">
      <dsp:nvSpPr>
        <dsp:cNvPr id="0" name=""/>
        <dsp:cNvSpPr/>
      </dsp:nvSpPr>
      <dsp:spPr>
        <a:xfrm>
          <a:off x="0" y="3126296"/>
          <a:ext cx="11726944" cy="0"/>
        </a:xfrm>
        <a:prstGeom prst="line">
          <a:avLst/>
        </a:prstGeom>
        <a:solidFill>
          <a:schemeClr val="accent2">
            <a:hueOff val="-11859433"/>
            <a:satOff val="541"/>
            <a:lumOff val="0"/>
            <a:alphaOff val="0"/>
          </a:schemeClr>
        </a:solidFill>
        <a:ln w="19050" cap="rnd" cmpd="sng" algn="ctr">
          <a:solidFill>
            <a:schemeClr val="accent2">
              <a:hueOff val="-11859433"/>
              <a:satOff val="541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7D9413-5DD2-467B-A69A-2CD047897311}">
      <dsp:nvSpPr>
        <dsp:cNvPr id="0" name=""/>
        <dsp:cNvSpPr/>
      </dsp:nvSpPr>
      <dsp:spPr>
        <a:xfrm>
          <a:off x="0" y="3126296"/>
          <a:ext cx="11726944" cy="694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Izloženi svi bolesnici koji se liječe u bolnici</a:t>
          </a:r>
          <a:endParaRPr lang="en-US" sz="2400" kern="1200" dirty="0"/>
        </a:p>
      </dsp:txBody>
      <dsp:txXfrm>
        <a:off x="0" y="3126296"/>
        <a:ext cx="11726944" cy="694792"/>
      </dsp:txXfrm>
    </dsp:sp>
    <dsp:sp modelId="{7205501F-3D87-4A90-A05B-5B1CB6316A16}">
      <dsp:nvSpPr>
        <dsp:cNvPr id="0" name=""/>
        <dsp:cNvSpPr/>
      </dsp:nvSpPr>
      <dsp:spPr>
        <a:xfrm>
          <a:off x="0" y="3821088"/>
          <a:ext cx="11726944" cy="0"/>
        </a:xfrm>
        <a:prstGeom prst="line">
          <a:avLst/>
        </a:prstGeom>
        <a:solidFill>
          <a:schemeClr val="accent2">
            <a:hueOff val="-15812576"/>
            <a:satOff val="721"/>
            <a:lumOff val="0"/>
            <a:alphaOff val="0"/>
          </a:schemeClr>
        </a:solidFill>
        <a:ln w="19050" cap="rnd" cmpd="sng" algn="ctr">
          <a:solidFill>
            <a:schemeClr val="accent2">
              <a:hueOff val="-15812576"/>
              <a:satOff val="721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E19793-41E2-4F49-8F2F-68426C01C9A1}">
      <dsp:nvSpPr>
        <dsp:cNvPr id="0" name=""/>
        <dsp:cNvSpPr/>
      </dsp:nvSpPr>
      <dsp:spPr>
        <a:xfrm>
          <a:off x="0" y="3821088"/>
          <a:ext cx="11726944" cy="518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Prevencija</a:t>
          </a:r>
          <a:endParaRPr lang="en-US" sz="2400" kern="1200" dirty="0"/>
        </a:p>
      </dsp:txBody>
      <dsp:txXfrm>
        <a:off x="0" y="3821088"/>
        <a:ext cx="11726944" cy="518752"/>
      </dsp:txXfrm>
    </dsp:sp>
    <dsp:sp modelId="{84B17B73-B3A8-4BE5-AA10-C85C63D1C50F}">
      <dsp:nvSpPr>
        <dsp:cNvPr id="0" name=""/>
        <dsp:cNvSpPr/>
      </dsp:nvSpPr>
      <dsp:spPr>
        <a:xfrm>
          <a:off x="0" y="4339841"/>
          <a:ext cx="11726944" cy="0"/>
        </a:xfrm>
        <a:prstGeom prst="line">
          <a:avLst/>
        </a:prstGeom>
        <a:solidFill>
          <a:schemeClr val="accent2">
            <a:hueOff val="-19765721"/>
            <a:satOff val="901"/>
            <a:lumOff val="0"/>
            <a:alphaOff val="0"/>
          </a:schemeClr>
        </a:solidFill>
        <a:ln w="19050" cap="rnd" cmpd="sng" algn="ctr">
          <a:solidFill>
            <a:schemeClr val="accent2">
              <a:hueOff val="-19765721"/>
              <a:satOff val="901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748A26-B000-472A-9D43-82D08FD7B6CB}">
      <dsp:nvSpPr>
        <dsp:cNvPr id="0" name=""/>
        <dsp:cNvSpPr/>
      </dsp:nvSpPr>
      <dsp:spPr>
        <a:xfrm>
          <a:off x="0" y="4339841"/>
          <a:ext cx="11726944" cy="1068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Uloga medicinske sestre opće njege / medicinskog tehničara opće njege</a:t>
          </a:r>
          <a:endParaRPr lang="en-US" sz="2400" kern="1200" dirty="0"/>
        </a:p>
      </dsp:txBody>
      <dsp:txXfrm>
        <a:off x="0" y="4339841"/>
        <a:ext cx="11726944" cy="10686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C7A25F-E6CD-461B-BA7D-21A8D33511D9}">
      <dsp:nvSpPr>
        <dsp:cNvPr id="0" name=""/>
        <dsp:cNvSpPr/>
      </dsp:nvSpPr>
      <dsp:spPr>
        <a:xfrm>
          <a:off x="0" y="0"/>
          <a:ext cx="9704404" cy="121941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0" i="0" kern="1200" dirty="0"/>
            <a:t>1. Vezani za liječenje i zdravstvenu njegu</a:t>
          </a:r>
          <a:endParaRPr lang="en-US" sz="3200" kern="1200" dirty="0"/>
        </a:p>
      </dsp:txBody>
      <dsp:txXfrm>
        <a:off x="35715" y="35715"/>
        <a:ext cx="8388560" cy="1147986"/>
      </dsp:txXfrm>
    </dsp:sp>
    <dsp:sp modelId="{19048702-258C-40BD-BBEC-4352FD0DAE00}">
      <dsp:nvSpPr>
        <dsp:cNvPr id="0" name=""/>
        <dsp:cNvSpPr/>
      </dsp:nvSpPr>
      <dsp:spPr>
        <a:xfrm>
          <a:off x="856271" y="1422652"/>
          <a:ext cx="9704404" cy="121941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0" i="0" kern="1200"/>
            <a:t>2. Organizacijski</a:t>
          </a:r>
          <a:endParaRPr lang="en-US" sz="3200" kern="1200"/>
        </a:p>
      </dsp:txBody>
      <dsp:txXfrm>
        <a:off x="891986" y="1458367"/>
        <a:ext cx="7984083" cy="1147986"/>
      </dsp:txXfrm>
    </dsp:sp>
    <dsp:sp modelId="{7BE0D8C0-257C-4888-B849-07F743A93C2A}">
      <dsp:nvSpPr>
        <dsp:cNvPr id="0" name=""/>
        <dsp:cNvSpPr/>
      </dsp:nvSpPr>
      <dsp:spPr>
        <a:xfrm>
          <a:off x="1712542" y="2845304"/>
          <a:ext cx="9704404" cy="1219416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0" i="0" kern="1200" dirty="0"/>
            <a:t>3. Vezani uz bolesnika.</a:t>
          </a:r>
          <a:endParaRPr lang="en-US" sz="3200" kern="1200" dirty="0"/>
        </a:p>
      </dsp:txBody>
      <dsp:txXfrm>
        <a:off x="1748257" y="2881019"/>
        <a:ext cx="7984083" cy="1147986"/>
      </dsp:txXfrm>
    </dsp:sp>
    <dsp:sp modelId="{D33D32EB-BDF7-49D1-B4F2-6777E7AEBF9B}">
      <dsp:nvSpPr>
        <dsp:cNvPr id="0" name=""/>
        <dsp:cNvSpPr/>
      </dsp:nvSpPr>
      <dsp:spPr>
        <a:xfrm>
          <a:off x="8911784" y="924723"/>
          <a:ext cx="792620" cy="79262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090123" y="924723"/>
        <a:ext cx="435942" cy="596447"/>
      </dsp:txXfrm>
    </dsp:sp>
    <dsp:sp modelId="{1B5583F8-5CFE-4338-9152-367636BB5D39}">
      <dsp:nvSpPr>
        <dsp:cNvPr id="0" name=""/>
        <dsp:cNvSpPr/>
      </dsp:nvSpPr>
      <dsp:spPr>
        <a:xfrm>
          <a:off x="9768055" y="2339246"/>
          <a:ext cx="792620" cy="79262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20604185"/>
            <a:satOff val="1061"/>
            <a:lumOff val="55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20604185"/>
              <a:satOff val="1061"/>
              <a:lumOff val="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946394" y="2339246"/>
        <a:ext cx="435942" cy="59644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A905D7-CDA4-4DEE-88EC-FEC13BEA87EF}">
      <dsp:nvSpPr>
        <dsp:cNvPr id="0" name=""/>
        <dsp:cNvSpPr/>
      </dsp:nvSpPr>
      <dsp:spPr>
        <a:xfrm>
          <a:off x="0" y="2357"/>
          <a:ext cx="3718058" cy="360022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Vrste bakterija koje ih uzrokuju se mijenjaju ovisno o primjeni antibiotika te dijagnostičkim i terapijskim, osobito invazivnim zahvatima kojima je bolesnik podvrgnut.</a:t>
          </a:r>
          <a:endParaRPr lang="en-US" sz="2400" kern="1200" dirty="0"/>
        </a:p>
      </dsp:txBody>
      <dsp:txXfrm>
        <a:off x="175749" y="178106"/>
        <a:ext cx="3366560" cy="3248731"/>
      </dsp:txXfrm>
    </dsp:sp>
    <dsp:sp modelId="{21FE1959-5A35-4C2A-88C6-2A92222F3501}">
      <dsp:nvSpPr>
        <dsp:cNvPr id="0" name=""/>
        <dsp:cNvSpPr/>
      </dsp:nvSpPr>
      <dsp:spPr>
        <a:xfrm>
          <a:off x="0" y="3606350"/>
          <a:ext cx="3718058" cy="954065"/>
        </a:xfrm>
        <a:prstGeom prst="roundRect">
          <a:avLst/>
        </a:prstGeom>
        <a:solidFill>
          <a:schemeClr val="accent5">
            <a:hueOff val="2438425"/>
            <a:satOff val="-19443"/>
            <a:lumOff val="-1470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Otporne na antibiotike i dezinficijense. </a:t>
          </a:r>
          <a:endParaRPr lang="en-US" sz="2400" kern="1200" dirty="0"/>
        </a:p>
      </dsp:txBody>
      <dsp:txXfrm>
        <a:off x="46574" y="3652924"/>
        <a:ext cx="3624910" cy="86091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65B98F-B090-4BBD-ACBE-78E3DC542051}">
      <dsp:nvSpPr>
        <dsp:cNvPr id="0" name=""/>
        <dsp:cNvSpPr/>
      </dsp:nvSpPr>
      <dsp:spPr>
        <a:xfrm>
          <a:off x="7409726" y="1864901"/>
          <a:ext cx="3427266" cy="3776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346"/>
              </a:lnTo>
              <a:lnTo>
                <a:pt x="3427266" y="257346"/>
              </a:lnTo>
              <a:lnTo>
                <a:pt x="3427266" y="377633"/>
              </a:lnTo>
            </a:path>
          </a:pathLst>
        </a:custGeom>
        <a:noFill/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BC083C-5F6B-4E4E-8608-3A3AB9F09BD6}">
      <dsp:nvSpPr>
        <dsp:cNvPr id="0" name=""/>
        <dsp:cNvSpPr/>
      </dsp:nvSpPr>
      <dsp:spPr>
        <a:xfrm>
          <a:off x="7409726" y="1864901"/>
          <a:ext cx="1599560" cy="3776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346"/>
              </a:lnTo>
              <a:lnTo>
                <a:pt x="1599560" y="257346"/>
              </a:lnTo>
              <a:lnTo>
                <a:pt x="1599560" y="377633"/>
              </a:lnTo>
            </a:path>
          </a:pathLst>
        </a:custGeom>
        <a:noFill/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4D7467-BFA1-4BF8-85A1-6B02E3F55E50}">
      <dsp:nvSpPr>
        <dsp:cNvPr id="0" name=""/>
        <dsp:cNvSpPr/>
      </dsp:nvSpPr>
      <dsp:spPr>
        <a:xfrm>
          <a:off x="6932900" y="1864901"/>
          <a:ext cx="476826" cy="377633"/>
        </a:xfrm>
        <a:custGeom>
          <a:avLst/>
          <a:gdLst/>
          <a:ahLst/>
          <a:cxnLst/>
          <a:rect l="0" t="0" r="0" b="0"/>
          <a:pathLst>
            <a:path>
              <a:moveTo>
                <a:pt x="476826" y="0"/>
              </a:moveTo>
              <a:lnTo>
                <a:pt x="476826" y="257346"/>
              </a:lnTo>
              <a:lnTo>
                <a:pt x="0" y="257346"/>
              </a:lnTo>
              <a:lnTo>
                <a:pt x="0" y="377633"/>
              </a:lnTo>
            </a:path>
          </a:pathLst>
        </a:custGeom>
        <a:noFill/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2281B6-5D5E-45BB-B02D-B13E3C539F74}">
      <dsp:nvSpPr>
        <dsp:cNvPr id="0" name=""/>
        <dsp:cNvSpPr/>
      </dsp:nvSpPr>
      <dsp:spPr>
        <a:xfrm>
          <a:off x="4539841" y="1864901"/>
          <a:ext cx="2869885" cy="377633"/>
        </a:xfrm>
        <a:custGeom>
          <a:avLst/>
          <a:gdLst/>
          <a:ahLst/>
          <a:cxnLst/>
          <a:rect l="0" t="0" r="0" b="0"/>
          <a:pathLst>
            <a:path>
              <a:moveTo>
                <a:pt x="2869885" y="0"/>
              </a:moveTo>
              <a:lnTo>
                <a:pt x="2869885" y="257346"/>
              </a:lnTo>
              <a:lnTo>
                <a:pt x="0" y="257346"/>
              </a:lnTo>
              <a:lnTo>
                <a:pt x="0" y="377633"/>
              </a:lnTo>
            </a:path>
          </a:pathLst>
        </a:custGeom>
        <a:noFill/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A344C8-BCCD-4771-9487-4AC2CEA2118C}">
      <dsp:nvSpPr>
        <dsp:cNvPr id="0" name=""/>
        <dsp:cNvSpPr/>
      </dsp:nvSpPr>
      <dsp:spPr>
        <a:xfrm>
          <a:off x="2198" y="739219"/>
          <a:ext cx="2996142" cy="14348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03D5A5-6248-4A82-9034-9B50C47F2CB5}">
      <dsp:nvSpPr>
        <dsp:cNvPr id="0" name=""/>
        <dsp:cNvSpPr/>
      </dsp:nvSpPr>
      <dsp:spPr>
        <a:xfrm>
          <a:off x="146471" y="876278"/>
          <a:ext cx="2996142" cy="14348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Porast broja uzrokovan pojavom novih virusa i rezistencije na antivirusne lijekove</a:t>
          </a:r>
          <a:endParaRPr lang="en-US" sz="2000" kern="1200" dirty="0"/>
        </a:p>
      </dsp:txBody>
      <dsp:txXfrm>
        <a:off x="188495" y="918302"/>
        <a:ext cx="2912094" cy="1350761"/>
      </dsp:txXfrm>
    </dsp:sp>
    <dsp:sp modelId="{EACB5747-F1F5-496C-B63E-4D71304CE071}">
      <dsp:nvSpPr>
        <dsp:cNvPr id="0" name=""/>
        <dsp:cNvSpPr/>
      </dsp:nvSpPr>
      <dsp:spPr>
        <a:xfrm>
          <a:off x="3286886" y="739219"/>
          <a:ext cx="2371028" cy="13071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C1D27C-4C09-42D1-AAC8-EFA730C39F40}">
      <dsp:nvSpPr>
        <dsp:cNvPr id="0" name=""/>
        <dsp:cNvSpPr/>
      </dsp:nvSpPr>
      <dsp:spPr>
        <a:xfrm>
          <a:off x="3431159" y="876278"/>
          <a:ext cx="2371028" cy="1307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Gotovo svaki virus može uzrokovati bolničku infekciju</a:t>
          </a:r>
          <a:endParaRPr lang="en-US" sz="2000" kern="1200" dirty="0"/>
        </a:p>
      </dsp:txBody>
      <dsp:txXfrm>
        <a:off x="3469443" y="914562"/>
        <a:ext cx="2294460" cy="1230557"/>
      </dsp:txXfrm>
    </dsp:sp>
    <dsp:sp modelId="{0D2F2012-1F16-4BE6-BADF-FA82316BDCCC}">
      <dsp:nvSpPr>
        <dsp:cNvPr id="0" name=""/>
        <dsp:cNvSpPr/>
      </dsp:nvSpPr>
      <dsp:spPr>
        <a:xfrm>
          <a:off x="5946460" y="739219"/>
          <a:ext cx="2926532" cy="11256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F0F0E4-13C2-46D8-94CA-71DDBAED6837}">
      <dsp:nvSpPr>
        <dsp:cNvPr id="0" name=""/>
        <dsp:cNvSpPr/>
      </dsp:nvSpPr>
      <dsp:spPr>
        <a:xfrm>
          <a:off x="6090732" y="876278"/>
          <a:ext cx="2926532" cy="11256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Prema putevima prijenosa virusne infekcije dijelimo u četiri kategorije:</a:t>
          </a:r>
          <a:endParaRPr lang="en-US" sz="2000" kern="1200" dirty="0"/>
        </a:p>
      </dsp:txBody>
      <dsp:txXfrm>
        <a:off x="6123702" y="909248"/>
        <a:ext cx="2860592" cy="1059741"/>
      </dsp:txXfrm>
    </dsp:sp>
    <dsp:sp modelId="{8BE44CD8-8428-4216-8ED0-FCE4BDDB28B1}">
      <dsp:nvSpPr>
        <dsp:cNvPr id="0" name=""/>
        <dsp:cNvSpPr/>
      </dsp:nvSpPr>
      <dsp:spPr>
        <a:xfrm>
          <a:off x="3333233" y="2242534"/>
          <a:ext cx="2413215" cy="6946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B428AF-B505-4D9B-B68E-34F606DF095A}">
      <dsp:nvSpPr>
        <dsp:cNvPr id="0" name=""/>
        <dsp:cNvSpPr/>
      </dsp:nvSpPr>
      <dsp:spPr>
        <a:xfrm>
          <a:off x="3477506" y="2379593"/>
          <a:ext cx="2413215" cy="6946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1.gastrointestinalne infekcije </a:t>
          </a:r>
          <a:endParaRPr lang="en-US" sz="1800" kern="1200" dirty="0"/>
        </a:p>
      </dsp:txBody>
      <dsp:txXfrm>
        <a:off x="3497852" y="2399939"/>
        <a:ext cx="2372523" cy="653972"/>
      </dsp:txXfrm>
    </dsp:sp>
    <dsp:sp modelId="{B1221764-BD25-4202-8901-1953F276AAA8}">
      <dsp:nvSpPr>
        <dsp:cNvPr id="0" name=""/>
        <dsp:cNvSpPr/>
      </dsp:nvSpPr>
      <dsp:spPr>
        <a:xfrm>
          <a:off x="6034993" y="2242534"/>
          <a:ext cx="1795813" cy="8245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145767-4693-4AC6-917D-0696FD2B2B8F}">
      <dsp:nvSpPr>
        <dsp:cNvPr id="0" name=""/>
        <dsp:cNvSpPr/>
      </dsp:nvSpPr>
      <dsp:spPr>
        <a:xfrm>
          <a:off x="6179266" y="2379593"/>
          <a:ext cx="1795813" cy="8245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2. respiratorne infekcije </a:t>
          </a:r>
          <a:endParaRPr lang="en-US" sz="1800" kern="1200" dirty="0"/>
        </a:p>
      </dsp:txBody>
      <dsp:txXfrm>
        <a:off x="6203415" y="2403742"/>
        <a:ext cx="1747515" cy="776220"/>
      </dsp:txXfrm>
    </dsp:sp>
    <dsp:sp modelId="{D03B855E-8DCA-4C75-BEE2-FE5A71E71C47}">
      <dsp:nvSpPr>
        <dsp:cNvPr id="0" name=""/>
        <dsp:cNvSpPr/>
      </dsp:nvSpPr>
      <dsp:spPr>
        <a:xfrm>
          <a:off x="8119352" y="2242534"/>
          <a:ext cx="1779868" cy="8813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4567C0-84FD-4A26-81B7-1DD3FD9899FE}">
      <dsp:nvSpPr>
        <dsp:cNvPr id="0" name=""/>
        <dsp:cNvSpPr/>
      </dsp:nvSpPr>
      <dsp:spPr>
        <a:xfrm>
          <a:off x="8263625" y="2379593"/>
          <a:ext cx="1779868" cy="8813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3.egzantematozne bolesti </a:t>
          </a:r>
          <a:endParaRPr lang="en-US" sz="1800" kern="1200" dirty="0"/>
        </a:p>
      </dsp:txBody>
      <dsp:txXfrm>
        <a:off x="8289439" y="2405407"/>
        <a:ext cx="1728240" cy="829732"/>
      </dsp:txXfrm>
    </dsp:sp>
    <dsp:sp modelId="{2445714E-F319-4E49-B42B-F1E9FDA1D8A2}">
      <dsp:nvSpPr>
        <dsp:cNvPr id="0" name=""/>
        <dsp:cNvSpPr/>
      </dsp:nvSpPr>
      <dsp:spPr>
        <a:xfrm>
          <a:off x="10187766" y="2242534"/>
          <a:ext cx="1298453" cy="8245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C33AC1-8301-4E6A-B5DC-3F7449944486}">
      <dsp:nvSpPr>
        <dsp:cNvPr id="0" name=""/>
        <dsp:cNvSpPr/>
      </dsp:nvSpPr>
      <dsp:spPr>
        <a:xfrm>
          <a:off x="10332038" y="2379593"/>
          <a:ext cx="1298453" cy="8245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4. krvlju prenosive bolesti </a:t>
          </a:r>
          <a:endParaRPr lang="en-US" sz="1800" kern="1200" dirty="0"/>
        </a:p>
      </dsp:txBody>
      <dsp:txXfrm>
        <a:off x="10356187" y="2403742"/>
        <a:ext cx="1250155" cy="7762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F74F-E675-44CB-B3EC-223E59A9D0F5}" type="datetimeFigureOut">
              <a:rPr lang="hr-HR" smtClean="0"/>
              <a:t>23.4.2020.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BDB83-462A-4AAF-8EFB-4CD65958DF0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4216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F74F-E675-44CB-B3EC-223E59A9D0F5}" type="datetimeFigureOut">
              <a:rPr lang="hr-HR" smtClean="0"/>
              <a:t>23.4.2020.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BDB83-462A-4AAF-8EFB-4CD65958DF0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9278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F74F-E675-44CB-B3EC-223E59A9D0F5}" type="datetimeFigureOut">
              <a:rPr lang="hr-HR" smtClean="0"/>
              <a:t>23.4.2020.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BDB83-462A-4AAF-8EFB-4CD65958DF0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77085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F74F-E675-44CB-B3EC-223E59A9D0F5}" type="datetimeFigureOut">
              <a:rPr lang="hr-HR" smtClean="0"/>
              <a:t>23.4.2020.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BDB83-462A-4AAF-8EFB-4CD65958DF04}" type="slidenum">
              <a:rPr lang="hr-HR" smtClean="0"/>
              <a:t>‹#›</a:t>
            </a:fld>
            <a:endParaRPr lang="hr-H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4223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F74F-E675-44CB-B3EC-223E59A9D0F5}" type="datetimeFigureOut">
              <a:rPr lang="hr-HR" smtClean="0"/>
              <a:t>23.4.2020.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BDB83-462A-4AAF-8EFB-4CD65958DF0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93810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F74F-E675-44CB-B3EC-223E59A9D0F5}" type="datetimeFigureOut">
              <a:rPr lang="hr-HR" smtClean="0"/>
              <a:t>23.4.2020.</a:t>
            </a:fld>
            <a:endParaRPr lang="hr-H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BDB83-462A-4AAF-8EFB-4CD65958DF0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2902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F74F-E675-44CB-B3EC-223E59A9D0F5}" type="datetimeFigureOut">
              <a:rPr lang="hr-HR" smtClean="0"/>
              <a:t>23.4.2020.</a:t>
            </a:fld>
            <a:endParaRPr lang="hr-H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BDB83-462A-4AAF-8EFB-4CD65958DF0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84962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F74F-E675-44CB-B3EC-223E59A9D0F5}" type="datetimeFigureOut">
              <a:rPr lang="hr-HR" smtClean="0"/>
              <a:t>23.4.2020.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BDB83-462A-4AAF-8EFB-4CD65958DF0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81167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F74F-E675-44CB-B3EC-223E59A9D0F5}" type="datetimeFigureOut">
              <a:rPr lang="hr-HR" smtClean="0"/>
              <a:t>23.4.2020.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BDB83-462A-4AAF-8EFB-4CD65958DF0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2334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F74F-E675-44CB-B3EC-223E59A9D0F5}" type="datetimeFigureOut">
              <a:rPr lang="hr-HR" smtClean="0"/>
              <a:t>23.4.2020.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BDB83-462A-4AAF-8EFB-4CD65958DF0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0219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F74F-E675-44CB-B3EC-223E59A9D0F5}" type="datetimeFigureOut">
              <a:rPr lang="hr-HR" smtClean="0"/>
              <a:t>23.4.2020.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BDB83-462A-4AAF-8EFB-4CD65958DF0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05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F74F-E675-44CB-B3EC-223E59A9D0F5}" type="datetimeFigureOut">
              <a:rPr lang="hr-HR" smtClean="0"/>
              <a:t>23.4.2020.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BDB83-462A-4AAF-8EFB-4CD65958DF0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2038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F74F-E675-44CB-B3EC-223E59A9D0F5}" type="datetimeFigureOut">
              <a:rPr lang="hr-HR" smtClean="0"/>
              <a:t>23.4.2020.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BDB83-462A-4AAF-8EFB-4CD65958DF0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6117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F74F-E675-44CB-B3EC-223E59A9D0F5}" type="datetimeFigureOut">
              <a:rPr lang="hr-HR" smtClean="0"/>
              <a:t>23.4.2020.</a:t>
            </a:fld>
            <a:endParaRPr lang="hr-H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BDB83-462A-4AAF-8EFB-4CD65958DF0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2875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F74F-E675-44CB-B3EC-223E59A9D0F5}" type="datetimeFigureOut">
              <a:rPr lang="hr-HR" smtClean="0"/>
              <a:t>23.4.2020.</a:t>
            </a:fld>
            <a:endParaRPr lang="hr-H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BDB83-462A-4AAF-8EFB-4CD65958DF0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2796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F74F-E675-44CB-B3EC-223E59A9D0F5}" type="datetimeFigureOut">
              <a:rPr lang="hr-HR" smtClean="0"/>
              <a:t>23.4.2020.</a:t>
            </a:fld>
            <a:endParaRPr lang="hr-H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BDB83-462A-4AAF-8EFB-4CD65958DF0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60901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F74F-E675-44CB-B3EC-223E59A9D0F5}" type="datetimeFigureOut">
              <a:rPr lang="hr-HR" smtClean="0"/>
              <a:t>23.4.2020.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BDB83-462A-4AAF-8EFB-4CD65958DF0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7745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58BF74F-E675-44CB-B3EC-223E59A9D0F5}" type="datetimeFigureOut">
              <a:rPr lang="hr-HR" smtClean="0"/>
              <a:t>23.4.2020.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BDB83-462A-4AAF-8EFB-4CD65958DF0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965248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microsoft.com/office/2007/relationships/diagramDrawing" Target="../diagrams/drawing6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Data" Target="../diagrams/data8.xml"/><Relationship Id="rId11" Type="http://schemas.openxmlformats.org/officeDocument/2006/relationships/image" Target="../media/image7.png"/><Relationship Id="rId5" Type="http://schemas.openxmlformats.org/officeDocument/2006/relationships/image" Target="../media/image12.emf"/><Relationship Id="rId10" Type="http://schemas.microsoft.com/office/2007/relationships/diagramDrawing" Target="../diagrams/drawing8.xml"/><Relationship Id="rId4" Type="http://schemas.openxmlformats.org/officeDocument/2006/relationships/image" Target="../media/image1.jpeg"/><Relationship Id="rId9" Type="http://schemas.openxmlformats.org/officeDocument/2006/relationships/diagramColors" Target="../diagrams/colors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microsoft.com/office/2007/relationships/diagramDrawing" Target="../diagrams/drawing9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0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microsoft.com/office/2007/relationships/diagramDrawing" Target="../diagrams/drawing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microsoft.com/office/2007/relationships/diagramDrawing" Target="../diagrams/drawing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microsoft.com/office/2007/relationships/diagramDrawing" Target="../diagrams/drawing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Relationship Id="rId9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Relationship Id="rId9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8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Relationship Id="rId9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7.png"/><Relationship Id="rId4" Type="http://schemas.openxmlformats.org/officeDocument/2006/relationships/hyperlink" Target="https://forms.office.com/Pages/ResponsePage.aspx?id=FvJamzTGgEurAgyaPQKQkaUwBG5ytHJKjEd5MSe_7s5UM1E3VlRCVVU5UThaSVRBSVlNMkEyOVNaOC4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slov 4">
            <a:extLst>
              <a:ext uri="{FF2B5EF4-FFF2-40B4-BE49-F238E27FC236}">
                <a16:creationId xmlns:a16="http://schemas.microsoft.com/office/drawing/2014/main" id="{E9AED0D9-3E61-4984-85EF-C317E3EA37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613" y="1507498"/>
            <a:ext cx="5927387" cy="4242062"/>
          </a:xfrm>
        </p:spPr>
        <p:txBody>
          <a:bodyPr>
            <a:normAutofit fontScale="77500" lnSpcReduction="20000"/>
          </a:bodyPr>
          <a:lstStyle/>
          <a:p>
            <a:pPr algn="ctr"/>
            <a:endParaRPr lang="hr-HR" sz="4000" b="1" cap="none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endParaRPr lang="hr-HR" sz="4000" b="1" cap="none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endParaRPr lang="hr-HR" sz="4000" b="1" cap="none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hr-HR" sz="5200" b="1" cap="none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INFEKCIJA</a:t>
            </a:r>
          </a:p>
          <a:p>
            <a:pPr algn="ctr"/>
            <a:endParaRPr lang="hr-HR" sz="4000" b="1" cap="none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>
              <a:spcAft>
                <a:spcPts val="600"/>
              </a:spcAft>
            </a:pPr>
            <a:r>
              <a:rPr lang="hr-HR" sz="2400" cap="none" dirty="0">
                <a:solidFill>
                  <a:schemeClr val="tx2"/>
                </a:solidFill>
              </a:rPr>
              <a:t>Kvalifikacija za zanimanje: medicinska sestra opće njege / medicinski tehničar opće njege</a:t>
            </a:r>
          </a:p>
          <a:p>
            <a:pPr>
              <a:spcAft>
                <a:spcPts val="600"/>
              </a:spcAft>
            </a:pPr>
            <a:r>
              <a:rPr lang="hr-HR" sz="2400" cap="none" dirty="0">
                <a:solidFill>
                  <a:schemeClr val="tx2"/>
                </a:solidFill>
              </a:rPr>
              <a:t>Nastavni predmet: </a:t>
            </a:r>
            <a:r>
              <a:rPr lang="hr-HR" sz="2400" b="1" cap="none" dirty="0">
                <a:solidFill>
                  <a:schemeClr val="tx2"/>
                </a:solidFill>
              </a:rPr>
              <a:t>Kronične rane</a:t>
            </a:r>
          </a:p>
          <a:p>
            <a:pPr>
              <a:spcAft>
                <a:spcPts val="600"/>
              </a:spcAft>
            </a:pPr>
            <a:r>
              <a:rPr lang="hr-HR" sz="2400" cap="none" dirty="0">
                <a:solidFill>
                  <a:schemeClr val="tx2"/>
                </a:solidFill>
              </a:rPr>
              <a:t>Nastavna cjelina: </a:t>
            </a:r>
            <a:r>
              <a:rPr lang="hr-HR" sz="2400" b="1" cap="none" dirty="0">
                <a:solidFill>
                  <a:schemeClr val="tx2"/>
                </a:solidFill>
              </a:rPr>
              <a:t>Infekcija</a:t>
            </a:r>
          </a:p>
          <a:p>
            <a:pPr algn="ctr"/>
            <a:endParaRPr lang="hr-HR" sz="2600" b="1" cap="none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endParaRPr lang="hr-HR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24AB20-D4B1-4B7F-B0A4-F3D2A1534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9CAA1716-877C-4823-812D-B6A91CBF35DE}"/>
              </a:ext>
            </a:extLst>
          </p:cNvPr>
          <p:cNvSpPr/>
          <p:nvPr/>
        </p:nvSpPr>
        <p:spPr>
          <a:xfrm>
            <a:off x="6335730" y="5526470"/>
            <a:ext cx="5640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dirty="0"/>
              <a:t>Jelena Kevrić, mag.med.techn.</a:t>
            </a:r>
          </a:p>
          <a:p>
            <a:pPr algn="r"/>
            <a:r>
              <a:rPr lang="hr-HR" dirty="0"/>
              <a:t>Nastavnik mentor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C2ECB18-4A89-4C0F-85BB-5B95DE638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60" y="154333"/>
            <a:ext cx="2078916" cy="1908213"/>
          </a:xfrm>
          <a:prstGeom prst="rect">
            <a:avLst/>
          </a:prstGeom>
        </p:spPr>
      </p:pic>
      <p:pic>
        <p:nvPicPr>
          <p:cNvPr id="9" name="Audiozapis 8">
            <a:hlinkClick r:id="" action="ppaction://media"/>
            <a:extLst>
              <a:ext uri="{FF2B5EF4-FFF2-40B4-BE49-F238E27FC236}">
                <a16:creationId xmlns:a16="http://schemas.microsoft.com/office/drawing/2014/main" id="{1BE24978-D266-4B78-9806-BA3149D65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D4FE39E6-E49C-4FC9-A5B8-73368C3798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7982" y="229033"/>
            <a:ext cx="6519158" cy="366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7"/>
    </mc:Choice>
    <mc:Fallback xmlns="">
      <p:transition spd="slow" advTm="7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E3F4E1-B084-4FFF-9627-13782BE0B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B5C0D84-58DF-4B08-B7BE-E92FA049A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674802"/>
            <a:ext cx="3108626" cy="2681140"/>
          </a:xfrm>
        </p:spPr>
        <p:txBody>
          <a:bodyPr anchor="ctr">
            <a:normAutofit/>
          </a:bodyPr>
          <a:lstStyle/>
          <a:p>
            <a:r>
              <a:rPr lang="hr-HR" sz="3600" b="1" dirty="0">
                <a:solidFill>
                  <a:srgbClr val="EBEBEB"/>
                </a:solidFill>
              </a:rPr>
              <a:t>Zdravstvena njega i bolničke infekcije</a:t>
            </a:r>
            <a:endParaRPr lang="hr-HR" sz="3600" dirty="0">
              <a:solidFill>
                <a:srgbClr val="EBEBEB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F8051AB-C2F8-461F-812A-3E5886214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481E0C28-CB2F-425F-98C5-AF23B9B70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B2879C-F0B1-4195-A323-E97B6065A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DE1B8B0F-8DDE-4F14-B752-F20CC38D67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5046599"/>
              </p:ext>
            </p:extLst>
          </p:nvPr>
        </p:nvGraphicFramePr>
        <p:xfrm>
          <a:off x="4703211" y="311085"/>
          <a:ext cx="7086711" cy="6371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Audiozapis 5">
            <a:hlinkClick r:id="" action="ppaction://media"/>
            <a:extLst>
              <a:ext uri="{FF2B5EF4-FFF2-40B4-BE49-F238E27FC236}">
                <a16:creationId xmlns:a16="http://schemas.microsoft.com/office/drawing/2014/main" id="{8C5134C2-3E75-4CA3-82D8-E22D75E4A2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44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5176"/>
    </mc:Choice>
    <mc:Fallback xmlns="">
      <p:transition spd="slow" advTm="25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5D779792-D1D4-491C-B77D-4A626E5CE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383" y="452718"/>
            <a:ext cx="10200229" cy="772967"/>
          </a:xfrm>
        </p:spPr>
        <p:txBody>
          <a:bodyPr>
            <a:normAutofit/>
          </a:bodyPr>
          <a:lstStyle/>
          <a:p>
            <a:r>
              <a:rPr lang="hr-HR" sz="3600" b="1" dirty="0"/>
              <a:t>Zdravstvena njega i bolničke infekcije</a:t>
            </a:r>
            <a:endParaRPr lang="hr-HR" sz="3600" dirty="0"/>
          </a:p>
        </p:txBody>
      </p:sp>
      <p:sp>
        <p:nvSpPr>
          <p:cNvPr id="29" name="Rectangle 31">
            <a:extLst>
              <a:ext uri="{FF2B5EF4-FFF2-40B4-BE49-F238E27FC236}">
                <a16:creationId xmlns:a16="http://schemas.microsoft.com/office/drawing/2014/main" id="{98AA0E06-14DE-4C1A-B11B-D05846A2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27" name="Rezervirano mjesto sadržaja 2">
            <a:extLst>
              <a:ext uri="{FF2B5EF4-FFF2-40B4-BE49-F238E27FC236}">
                <a16:creationId xmlns:a16="http://schemas.microsoft.com/office/drawing/2014/main" id="{4339C871-EE8A-4C8B-935B-E07B2857BF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9768917"/>
              </p:ext>
            </p:extLst>
          </p:nvPr>
        </p:nvGraphicFramePr>
        <p:xfrm>
          <a:off x="245097" y="1225685"/>
          <a:ext cx="11726944" cy="5410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Audiozapis 6">
            <a:hlinkClick r:id="" action="ppaction://media"/>
            <a:extLst>
              <a:ext uri="{FF2B5EF4-FFF2-40B4-BE49-F238E27FC236}">
                <a16:creationId xmlns:a16="http://schemas.microsoft.com/office/drawing/2014/main" id="{0767548E-2E74-4F2E-9D90-47DC87BBF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2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09"/>
    </mc:Choice>
    <mc:Fallback xmlns="">
      <p:transition spd="slow" advTm="65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5124803A-C1BC-4BD0-8F1F-75704459B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EFEF3C48-DBEC-43EF-95B1-E5F74E899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F3437AC-3687-4B9A-A683-1498C20CC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11070104" cy="1016654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hr-HR" sz="3600" b="1" dirty="0">
                <a:solidFill>
                  <a:srgbClr val="EBEBEB"/>
                </a:solidFill>
              </a:rPr>
              <a:t>Čimbenici koji pridonose pojavi bolničkih infekcija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7E04284-BF18-4F10-B2A9-EE1D7C563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FE8CD2F6-8CED-45A1-8AD6-5DF2C36A3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189DBE5C-CB27-4905-88EC-3F88C88EEC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4051845"/>
              </p:ext>
            </p:extLst>
          </p:nvPr>
        </p:nvGraphicFramePr>
        <p:xfrm>
          <a:off x="648928" y="2149814"/>
          <a:ext cx="11416947" cy="4064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Audiozapis 13">
            <a:hlinkClick r:id="" action="ppaction://media"/>
            <a:extLst>
              <a:ext uri="{FF2B5EF4-FFF2-40B4-BE49-F238E27FC236}">
                <a16:creationId xmlns:a16="http://schemas.microsoft.com/office/drawing/2014/main" id="{879CACFB-1DE0-49C1-9B38-39AFC15B3F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30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5259"/>
    </mc:Choice>
    <mc:Fallback xmlns="">
      <p:transition spd="slow" advTm="65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>
            <a:extLst>
              <a:ext uri="{FF2B5EF4-FFF2-40B4-BE49-F238E27FC236}">
                <a16:creationId xmlns:a16="http://schemas.microsoft.com/office/drawing/2014/main" id="{535705F2-1406-4F4C-A190-13CB0E212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77" y="145915"/>
            <a:ext cx="3640728" cy="2136923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hr-HR" sz="3600" b="1"/>
              <a:t>1. Bolničke infekcije uzrokovane bakterijama</a:t>
            </a:r>
            <a:br>
              <a:rPr lang="hr-HR" sz="2200"/>
            </a:br>
            <a:endParaRPr lang="hr-HR" sz="2200" dirty="0"/>
          </a:p>
        </p:txBody>
      </p:sp>
      <p:sp>
        <p:nvSpPr>
          <p:cNvPr id="51" name="Freeform 11">
            <a:extLst>
              <a:ext uri="{FF2B5EF4-FFF2-40B4-BE49-F238E27FC236}">
                <a16:creationId xmlns:a16="http://schemas.microsoft.com/office/drawing/2014/main" id="{658368D8-D75D-4823-A7A0-A59C08C6F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44">
            <a:extLst>
              <a:ext uri="{FF2B5EF4-FFF2-40B4-BE49-F238E27FC236}">
                <a16:creationId xmlns:a16="http://schemas.microsoft.com/office/drawing/2014/main" id="{B91CB0D8-FCC7-402D-A22B-47D345BDC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">
            <a:extLst>
              <a:ext uri="{FF2B5EF4-FFF2-40B4-BE49-F238E27FC236}">
                <a16:creationId xmlns:a16="http://schemas.microsoft.com/office/drawing/2014/main" id="{AF5F0A42-AA4F-47C8-BF18-C22FD12B4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140466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4" name="Rectangle 48">
            <a:extLst>
              <a:ext uri="{FF2B5EF4-FFF2-40B4-BE49-F238E27FC236}">
                <a16:creationId xmlns:a16="http://schemas.microsoft.com/office/drawing/2014/main" id="{052B1A1D-D947-43CC-882E-78CECF8D1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FCBC87A0-57D1-4352-B429-33CBD7A75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1600" y="1640265"/>
            <a:ext cx="7790399" cy="3510008"/>
          </a:xfrm>
          <a:prstGeom prst="rect">
            <a:avLst/>
          </a:prstGeom>
          <a:effectLst/>
        </p:spPr>
      </p:pic>
      <p:graphicFrame>
        <p:nvGraphicFramePr>
          <p:cNvPr id="16" name="Rezervirano mjesto sadržaja 2">
            <a:extLst>
              <a:ext uri="{FF2B5EF4-FFF2-40B4-BE49-F238E27FC236}">
                <a16:creationId xmlns:a16="http://schemas.microsoft.com/office/drawing/2014/main" id="{04A837A0-93EB-404D-8D48-A3C70881C8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5128982"/>
              </p:ext>
            </p:extLst>
          </p:nvPr>
        </p:nvGraphicFramePr>
        <p:xfrm>
          <a:off x="311777" y="2149311"/>
          <a:ext cx="3718058" cy="4562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BD36C229-4EB6-4EFC-A316-E022112E3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5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42"/>
    </mc:Choice>
    <mc:Fallback xmlns="">
      <p:transition spd="slow" advTm="79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FF3027FF-2F0F-4144-84E8-B5563BA6F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472" y="261621"/>
            <a:ext cx="9658062" cy="850742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hr-HR" sz="4000" b="1" dirty="0"/>
              <a:t>2. Bolničke infekcije uzrokovane virusima</a:t>
            </a:r>
            <a:br>
              <a:rPr lang="hr-HR" sz="3300" dirty="0"/>
            </a:br>
            <a:endParaRPr lang="hr-HR" sz="3300" dirty="0"/>
          </a:p>
        </p:txBody>
      </p:sp>
      <p:graphicFrame>
        <p:nvGraphicFramePr>
          <p:cNvPr id="23" name="Rezervirano mjesto sadržaja 2">
            <a:extLst>
              <a:ext uri="{FF2B5EF4-FFF2-40B4-BE49-F238E27FC236}">
                <a16:creationId xmlns:a16="http://schemas.microsoft.com/office/drawing/2014/main" id="{EE2725C1-FB43-45C5-9643-4EC55C5747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4632955"/>
              </p:ext>
            </p:extLst>
          </p:nvPr>
        </p:nvGraphicFramePr>
        <p:xfrm>
          <a:off x="339350" y="826351"/>
          <a:ext cx="11632691" cy="4000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Pravokutnik 4">
            <a:extLst>
              <a:ext uri="{FF2B5EF4-FFF2-40B4-BE49-F238E27FC236}">
                <a16:creationId xmlns:a16="http://schemas.microsoft.com/office/drawing/2014/main" id="{EF881196-BFD1-4F8E-BCE3-2594BCF6B04E}"/>
              </a:ext>
            </a:extLst>
          </p:cNvPr>
          <p:cNvSpPr/>
          <p:nvPr/>
        </p:nvSpPr>
        <p:spPr>
          <a:xfrm>
            <a:off x="447472" y="4826525"/>
            <a:ext cx="11251192" cy="1518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Bolničke infekcije uzrokovane gljivama</a:t>
            </a:r>
          </a:p>
          <a:p>
            <a:pPr marL="342900" lvl="0" indent="-342900">
              <a:spcBef>
                <a:spcPts val="1000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lang="hr-HR" sz="2000" dirty="0">
                <a:solidFill>
                  <a:prstClr val="white"/>
                </a:solidFill>
                <a:ea typeface="+mj-ea"/>
                <a:cs typeface="+mj-cs"/>
              </a:rPr>
              <a:t>učestalost </a:t>
            </a:r>
            <a:r>
              <a:rPr lang="hr-HR" sz="2000" dirty="0" err="1">
                <a:solidFill>
                  <a:prstClr val="white"/>
                </a:solidFill>
                <a:ea typeface="+mj-ea"/>
                <a:cs typeface="+mj-cs"/>
              </a:rPr>
              <a:t>posljednih</a:t>
            </a:r>
            <a:r>
              <a:rPr lang="hr-HR" sz="2000" dirty="0">
                <a:solidFill>
                  <a:prstClr val="white"/>
                </a:solidFill>
                <a:ea typeface="+mj-ea"/>
                <a:cs typeface="+mj-cs"/>
              </a:rPr>
              <a:t> godina značajno raste</a:t>
            </a:r>
          </a:p>
          <a:p>
            <a:pPr marL="342900" lvl="0" indent="-342900">
              <a:spcBef>
                <a:spcPts val="1000"/>
              </a:spcBef>
              <a:buClr>
                <a:srgbClr val="B31166">
                  <a:lumMod val="60000"/>
                  <a:lumOff val="40000"/>
                </a:srgbClr>
              </a:buClr>
              <a:buSzPct val="80000"/>
              <a:buFont typeface="Wingdings 3" charset="2"/>
              <a:buChar char=""/>
            </a:pPr>
            <a:r>
              <a:rPr lang="hr-HR" sz="2000" dirty="0">
                <a:solidFill>
                  <a:prstClr val="white"/>
                </a:solidFill>
                <a:ea typeface="+mj-ea"/>
                <a:cs typeface="+mj-cs"/>
              </a:rPr>
              <a:t> najčešće su: </a:t>
            </a:r>
            <a:r>
              <a:rPr lang="hr-HR" sz="2000" dirty="0" err="1">
                <a:solidFill>
                  <a:prstClr val="white"/>
                </a:solidFill>
                <a:ea typeface="+mj-ea"/>
                <a:cs typeface="+mj-cs"/>
              </a:rPr>
              <a:t>Candida</a:t>
            </a:r>
            <a:r>
              <a:rPr lang="hr-HR" sz="2000" dirty="0">
                <a:solidFill>
                  <a:prstClr val="white"/>
                </a:solidFill>
                <a:ea typeface="+mj-ea"/>
                <a:cs typeface="+mj-cs"/>
              </a:rPr>
              <a:t> </a:t>
            </a:r>
            <a:r>
              <a:rPr lang="hr-HR" sz="2000" dirty="0" err="1">
                <a:solidFill>
                  <a:prstClr val="white"/>
                </a:solidFill>
                <a:ea typeface="+mj-ea"/>
                <a:cs typeface="+mj-cs"/>
              </a:rPr>
              <a:t>spp</a:t>
            </a:r>
            <a:r>
              <a:rPr lang="hr-HR" sz="2000" dirty="0">
                <a:solidFill>
                  <a:prstClr val="white"/>
                </a:solidFill>
                <a:ea typeface="+mj-ea"/>
                <a:cs typeface="+mj-cs"/>
              </a:rPr>
              <a:t>.</a:t>
            </a:r>
          </a:p>
        </p:txBody>
      </p:sp>
      <p:pic>
        <p:nvPicPr>
          <p:cNvPr id="9" name="Audiozapis 8">
            <a:hlinkClick r:id="" action="ppaction://media"/>
            <a:extLst>
              <a:ext uri="{FF2B5EF4-FFF2-40B4-BE49-F238E27FC236}">
                <a16:creationId xmlns:a16="http://schemas.microsoft.com/office/drawing/2014/main" id="{BEFA93AE-6B86-4013-8A3A-5A8E5A9800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88"/>
    </mc:Choice>
    <mc:Fallback xmlns="">
      <p:transition spd="slow" advTm="46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id="{6C6BB39B-5990-4C89-81D1-3694229B8D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7148108"/>
              </p:ext>
            </p:extLst>
          </p:nvPr>
        </p:nvGraphicFramePr>
        <p:xfrm>
          <a:off x="527766" y="448768"/>
          <a:ext cx="10727136" cy="4697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zapis 1">
            <a:hlinkClick r:id="" action="ppaction://media"/>
            <a:extLst>
              <a:ext uri="{FF2B5EF4-FFF2-40B4-BE49-F238E27FC236}">
                <a16:creationId xmlns:a16="http://schemas.microsoft.com/office/drawing/2014/main" id="{618B3F38-05B6-4E01-8F55-4090135374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0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88"/>
    </mc:Choice>
    <mc:Fallback xmlns="">
      <p:transition spd="slow" advTm="18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9">
            <a:extLst>
              <a:ext uri="{FF2B5EF4-FFF2-40B4-BE49-F238E27FC236}">
                <a16:creationId xmlns:a16="http://schemas.microsoft.com/office/drawing/2014/main" id="{81E3F4E1-B084-4FFF-9627-13782BE0B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397A6FA-4EFB-42A6-8200-A970DDBA2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837" y="466928"/>
            <a:ext cx="3108626" cy="3567260"/>
          </a:xfrm>
        </p:spPr>
        <p:txBody>
          <a:bodyPr anchor="ctr">
            <a:normAutofit/>
          </a:bodyPr>
          <a:lstStyle/>
          <a:p>
            <a:pPr algn="ctr"/>
            <a:r>
              <a:rPr lang="hr-HR" sz="3200" b="1" dirty="0">
                <a:solidFill>
                  <a:srgbClr val="EBEBEB"/>
                </a:solidFill>
              </a:rPr>
              <a:t>Bolesnici sa povećanim rizikom od nastanka bolničkih infekcija</a:t>
            </a:r>
          </a:p>
        </p:txBody>
      </p:sp>
      <p:sp>
        <p:nvSpPr>
          <p:cNvPr id="25" name="Freeform: Shape 11">
            <a:extLst>
              <a:ext uri="{FF2B5EF4-FFF2-40B4-BE49-F238E27FC236}">
                <a16:creationId xmlns:a16="http://schemas.microsoft.com/office/drawing/2014/main" id="{1F8051AB-C2F8-461F-812A-3E5886214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id="{481E0C28-CB2F-425F-98C5-AF23B9B70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id="{2DB2879C-F0B1-4195-A323-E97B6065A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28" name="Rezervirano mjesto sadržaja 2">
            <a:extLst>
              <a:ext uri="{FF2B5EF4-FFF2-40B4-BE49-F238E27FC236}">
                <a16:creationId xmlns:a16="http://schemas.microsoft.com/office/drawing/2014/main" id="{AB28163A-CA59-4D14-BA3D-89108E5936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284322"/>
              </p:ext>
            </p:extLst>
          </p:nvPr>
        </p:nvGraphicFramePr>
        <p:xfrm>
          <a:off x="4703211" y="466928"/>
          <a:ext cx="7115895" cy="6118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Audiozapis 7">
            <a:hlinkClick r:id="" action="ppaction://media"/>
            <a:extLst>
              <a:ext uri="{FF2B5EF4-FFF2-40B4-BE49-F238E27FC236}">
                <a16:creationId xmlns:a16="http://schemas.microsoft.com/office/drawing/2014/main" id="{EFEAAFAD-C0E0-4E2B-8F4B-85981419F4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46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2875"/>
    </mc:Choice>
    <mc:Fallback xmlns="">
      <p:transition spd="slow" advTm="22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0">
            <a:extLst>
              <a:ext uri="{FF2B5EF4-FFF2-40B4-BE49-F238E27FC236}">
                <a16:creationId xmlns:a16="http://schemas.microsoft.com/office/drawing/2014/main" id="{26E32CE1-D113-412E-9933-113646E21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54" name="Picture 12">
            <a:extLst>
              <a:ext uri="{FF2B5EF4-FFF2-40B4-BE49-F238E27FC236}">
                <a16:creationId xmlns:a16="http://schemas.microsoft.com/office/drawing/2014/main" id="{117B7C8B-175B-4009-808B-9F66FD108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5" name="Oval 14">
            <a:extLst>
              <a:ext uri="{FF2B5EF4-FFF2-40B4-BE49-F238E27FC236}">
                <a16:creationId xmlns:a16="http://schemas.microsoft.com/office/drawing/2014/main" id="{FE5ECD52-6A23-4FF4-8C32-7B5DE9973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6" name="Picture 16">
            <a:extLst>
              <a:ext uri="{FF2B5EF4-FFF2-40B4-BE49-F238E27FC236}">
                <a16:creationId xmlns:a16="http://schemas.microsoft.com/office/drawing/2014/main" id="{5C3F2B96-5F34-41C9-8E37-A9CD279A4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7" name="Picture 18">
            <a:extLst>
              <a:ext uri="{FF2B5EF4-FFF2-40B4-BE49-F238E27FC236}">
                <a16:creationId xmlns:a16="http://schemas.microsoft.com/office/drawing/2014/main" id="{9A4E02BF-4F0E-44E2-A489-075900B78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58" name="Rectangle 20">
            <a:extLst>
              <a:ext uri="{FF2B5EF4-FFF2-40B4-BE49-F238E27FC236}">
                <a16:creationId xmlns:a16="http://schemas.microsoft.com/office/drawing/2014/main" id="{45624C63-3CCA-4EA6-B822-6E710A82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B1BA7768-1C6A-45E5-87B3-F5A819F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88" y="436869"/>
            <a:ext cx="4799009" cy="27399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Opće </a:t>
            </a:r>
            <a:r>
              <a:rPr lang="en-US" b="1" dirty="0" err="1"/>
              <a:t>mjere</a:t>
            </a:r>
            <a:r>
              <a:rPr lang="en-US" b="1" dirty="0"/>
              <a:t> </a:t>
            </a:r>
            <a:r>
              <a:rPr lang="en-US" b="1" dirty="0" err="1"/>
              <a:t>sprječavanja</a:t>
            </a:r>
            <a:r>
              <a:rPr lang="en-US" b="1" dirty="0"/>
              <a:t> </a:t>
            </a:r>
            <a:r>
              <a:rPr lang="en-US" b="1" dirty="0" err="1"/>
              <a:t>bolničkih</a:t>
            </a:r>
            <a:r>
              <a:rPr lang="en-US" b="1" dirty="0"/>
              <a:t> </a:t>
            </a:r>
            <a:r>
              <a:rPr lang="en-US" b="1" dirty="0" err="1"/>
              <a:t>infekcija</a:t>
            </a:r>
            <a:endParaRPr lang="en-US" b="1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6753778-CCFE-4A76-B876-9900D558445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219" b="180"/>
          <a:stretch/>
        </p:blipFill>
        <p:spPr>
          <a:xfrm>
            <a:off x="6094411" y="10"/>
            <a:ext cx="6097590" cy="6857990"/>
          </a:xfrm>
          <a:prstGeom prst="rect">
            <a:avLst/>
          </a:prstGeom>
        </p:spPr>
      </p:pic>
      <p:sp>
        <p:nvSpPr>
          <p:cNvPr id="59" name="Rectangle 22">
            <a:extLst>
              <a:ext uri="{FF2B5EF4-FFF2-40B4-BE49-F238E27FC236}">
                <a16:creationId xmlns:a16="http://schemas.microsoft.com/office/drawing/2014/main" id="{2049D7ED-E01B-41E8-9E9E-5B6BF2AC9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736B2D80-3945-4109-AF85-FC19A82EB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0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8"/>
    </mc:Choice>
    <mc:Fallback xmlns="">
      <p:transition spd="slow" advTm="11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16507ED-BAC2-4CB8-9CA8-988604918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br>
              <a:rPr lang="hr-HR"/>
            </a:br>
            <a:endParaRPr lang="hr-HR" dirty="0"/>
          </a:p>
        </p:txBody>
      </p:sp>
      <p:graphicFrame>
        <p:nvGraphicFramePr>
          <p:cNvPr id="6" name="Rezervirano mjesto sadržaja 2">
            <a:extLst>
              <a:ext uri="{FF2B5EF4-FFF2-40B4-BE49-F238E27FC236}">
                <a16:creationId xmlns:a16="http://schemas.microsoft.com/office/drawing/2014/main" id="{A3B98311-EEA3-4BE9-A797-C7F8F8D0BC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7160800"/>
              </p:ext>
            </p:extLst>
          </p:nvPr>
        </p:nvGraphicFramePr>
        <p:xfrm>
          <a:off x="398834" y="452719"/>
          <a:ext cx="11332723" cy="5831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563EE72C-80F7-428E-A488-AD2608BBF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7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42"/>
    </mc:Choice>
    <mc:Fallback xmlns="">
      <p:transition spd="slow" advTm="34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Rezervirano mjesto sadržaja 2">
            <a:extLst>
              <a:ext uri="{FF2B5EF4-FFF2-40B4-BE49-F238E27FC236}">
                <a16:creationId xmlns:a16="http://schemas.microsoft.com/office/drawing/2014/main" id="{F8C67983-F515-459D-9B9E-3AB8B64C89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0211188"/>
              </p:ext>
            </p:extLst>
          </p:nvPr>
        </p:nvGraphicFramePr>
        <p:xfrm>
          <a:off x="603116" y="593387"/>
          <a:ext cx="10933888" cy="5690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DD8B7561-66DD-40CD-A0A3-CBEFECBC3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5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58"/>
    </mc:Choice>
    <mc:Fallback xmlns="">
      <p:transition spd="slow" advTm="36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8ACBA86-B0B7-434E-A2F6-7D3EFFC1D1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1" y="1454964"/>
            <a:ext cx="3339281" cy="3308840"/>
          </a:xfrm>
        </p:spPr>
        <p:txBody>
          <a:bodyPr>
            <a:normAutofit/>
          </a:bodyPr>
          <a:lstStyle/>
          <a:p>
            <a:r>
              <a:rPr lang="hr-HR" sz="4700" b="1"/>
              <a:t>INFEKCIJA</a:t>
            </a:r>
            <a:endParaRPr lang="hr-HR" sz="470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443D32E-EE40-473D-9C4C-164BABEDF9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99" r="17615"/>
          <a:stretch/>
        </p:blipFill>
        <p:spPr>
          <a:xfrm>
            <a:off x="5607448" y="10"/>
            <a:ext cx="755731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24AB20-D4B1-4B7F-B0A4-F3D2A1534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1" name="Audiozapis 10">
            <a:hlinkClick r:id="" action="ppaction://media"/>
            <a:extLst>
              <a:ext uri="{FF2B5EF4-FFF2-40B4-BE49-F238E27FC236}">
                <a16:creationId xmlns:a16="http://schemas.microsoft.com/office/drawing/2014/main" id="{8675D326-1872-4831-8361-2E6CD985FC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4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30"/>
    </mc:Choice>
    <mc:Fallback xmlns="">
      <p:transition spd="slow" advTm="15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Rezervirano mjesto sadržaja 2">
            <a:extLst>
              <a:ext uri="{FF2B5EF4-FFF2-40B4-BE49-F238E27FC236}">
                <a16:creationId xmlns:a16="http://schemas.microsoft.com/office/drawing/2014/main" id="{F8C67983-F515-459D-9B9E-3AB8B64C89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062752"/>
              </p:ext>
            </p:extLst>
          </p:nvPr>
        </p:nvGraphicFramePr>
        <p:xfrm>
          <a:off x="661481" y="564203"/>
          <a:ext cx="11147898" cy="5389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Audiozapis 7">
            <a:hlinkClick r:id="" action="ppaction://media"/>
            <a:extLst>
              <a:ext uri="{FF2B5EF4-FFF2-40B4-BE49-F238E27FC236}">
                <a16:creationId xmlns:a16="http://schemas.microsoft.com/office/drawing/2014/main" id="{E41DEE9D-7A3B-4D4D-AB59-B1734E236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66"/>
    </mc:Choice>
    <mc:Fallback xmlns="">
      <p:transition spd="slow" advTm="39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052BEFF1-896C-45B1-B02C-96A6A1BC3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36">
            <a:extLst>
              <a:ext uri="{FF2B5EF4-FFF2-40B4-BE49-F238E27FC236}">
                <a16:creationId xmlns:a16="http://schemas.microsoft.com/office/drawing/2014/main" id="{BB237A14-61B1-4C00-A670-5D8D68A86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1">
            <a:extLst>
              <a:ext uri="{FF2B5EF4-FFF2-40B4-BE49-F238E27FC236}">
                <a16:creationId xmlns:a16="http://schemas.microsoft.com/office/drawing/2014/main" id="{8598F259-6F54-47A3-8D13-1603D78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0BA768A8-4FED-4ED8-9E46-6BE72188E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90333B2-20BC-48D1-A1B7-3BC91FF98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1143000"/>
            <a:ext cx="3702041" cy="4973741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solidFill>
                  <a:srgbClr val="FFFFFF"/>
                </a:solidFill>
              </a:rPr>
              <a:t>Higijena ruku osoblja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DCA7D5F-449B-4F22-BF73-548D33306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4109" y="486383"/>
            <a:ext cx="6897100" cy="6215973"/>
          </a:xfrm>
        </p:spPr>
        <p:txBody>
          <a:bodyPr>
            <a:normAutofit/>
          </a:bodyPr>
          <a:lstStyle/>
          <a:p>
            <a:r>
              <a:rPr lang="hr-HR" sz="2400" dirty="0"/>
              <a:t>prijenos rukama je najvažniji način prijenosa patogenih mikroorganizama u zdravstvenim ustanovama</a:t>
            </a:r>
          </a:p>
          <a:p>
            <a:r>
              <a:rPr lang="hr-HR" sz="2400" dirty="0"/>
              <a:t>pravilna higijena ruku je značajan i važan postupak u sprječavanju nastanka i širenja bolničkih infekcija</a:t>
            </a:r>
          </a:p>
          <a:p>
            <a:r>
              <a:rPr lang="hr-HR" sz="2400" dirty="0"/>
              <a:t>pranje ruku možemo dijelimo na tri vrste: 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hr-HR" sz="2400" dirty="0">
                <a:solidFill>
                  <a:schemeClr val="accent6">
                    <a:lumMod val="75000"/>
                  </a:schemeClr>
                </a:solidFill>
              </a:rPr>
              <a:t>higijensko pranje ruku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hr-HR" sz="2400" dirty="0">
                <a:solidFill>
                  <a:schemeClr val="accent6">
                    <a:lumMod val="75000"/>
                  </a:schemeClr>
                </a:solidFill>
              </a:rPr>
              <a:t>higijensko antiseptično pranje ruku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hr-HR" sz="2400" dirty="0">
                <a:solidFill>
                  <a:schemeClr val="accent6">
                    <a:lumMod val="75000"/>
                  </a:schemeClr>
                </a:solidFill>
              </a:rPr>
              <a:t>kirurško pranje ruku</a:t>
            </a:r>
          </a:p>
          <a:p>
            <a:r>
              <a:rPr lang="hr-HR" sz="2400" dirty="0"/>
              <a:t>higijenska dezinfekcija ruku – </a:t>
            </a:r>
            <a:r>
              <a:rPr lang="hr-HR" sz="2400" dirty="0" err="1"/>
              <a:t>utrljavanje</a:t>
            </a:r>
            <a:r>
              <a:rPr lang="hr-HR" sz="2400" dirty="0"/>
              <a:t>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BCEA390-A143-4569-8114-B5AAF7610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989" y="2948046"/>
            <a:ext cx="2705100" cy="2933700"/>
          </a:xfrm>
          <a:prstGeom prst="rect">
            <a:avLst/>
          </a:prstGeom>
        </p:spPr>
      </p:pic>
      <p:pic>
        <p:nvPicPr>
          <p:cNvPr id="5" name="Audiozapis 4">
            <a:hlinkClick r:id="" action="ppaction://media"/>
            <a:extLst>
              <a:ext uri="{FF2B5EF4-FFF2-40B4-BE49-F238E27FC236}">
                <a16:creationId xmlns:a16="http://schemas.microsoft.com/office/drawing/2014/main" id="{5D8D0873-F5AE-499B-8741-16637DAAF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96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9854"/>
    </mc:Choice>
    <mc:Fallback xmlns="">
      <p:transition spd="slow" advTm="59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9134821-5D8B-4373-BA74-CFE9AB35A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65195F-79F5-4911-907D-13CB3F534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8A610DC7-FE1B-47B9-8452-CFC389786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742ADC1-2286-40B7-A3C6-D6C3362FA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878FBDC-78F2-4D49-8DB3-1A48CA9F7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C9A0934-0C2C-4565-9290-A345B19BD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D0366A3-3BD5-4F0A-8C14-82D62F6B3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153" y="1141408"/>
            <a:ext cx="3980779" cy="317767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hr-HR" sz="3400" b="1" dirty="0"/>
              <a:t>Pet</a:t>
            </a:r>
            <a:r>
              <a:rPr lang="en-US" sz="3400" b="1" dirty="0"/>
              <a:t> </a:t>
            </a:r>
            <a:r>
              <a:rPr lang="en-US" sz="3400" b="1" dirty="0" err="1"/>
              <a:t>ključnih</a:t>
            </a:r>
            <a:r>
              <a:rPr lang="en-US" sz="3400" b="1" dirty="0"/>
              <a:t> </a:t>
            </a:r>
            <a:r>
              <a:rPr lang="en-US" sz="3400" b="1" dirty="0" err="1"/>
              <a:t>trenutaka</a:t>
            </a:r>
            <a:r>
              <a:rPr lang="en-US" sz="3400" b="1" dirty="0"/>
              <a:t> za </a:t>
            </a:r>
            <a:r>
              <a:rPr lang="en-US" sz="3400" b="1" dirty="0" err="1"/>
              <a:t>higijenu</a:t>
            </a:r>
            <a:r>
              <a:rPr lang="en-US" sz="3400" b="1" dirty="0"/>
              <a:t> </a:t>
            </a:r>
            <a:r>
              <a:rPr lang="en-US" sz="3400" b="1" dirty="0" err="1"/>
              <a:t>ruku</a:t>
            </a:r>
            <a:r>
              <a:rPr lang="en-US" sz="3400" b="1" dirty="0"/>
              <a:t> </a:t>
            </a:r>
            <a:r>
              <a:rPr lang="en-US" sz="3400" b="1" dirty="0" err="1"/>
              <a:t>prema</a:t>
            </a:r>
            <a:r>
              <a:rPr lang="en-US" sz="3400" b="1" dirty="0"/>
              <a:t> </a:t>
            </a:r>
            <a:r>
              <a:rPr lang="en-US" sz="3400" b="1" dirty="0" err="1"/>
              <a:t>preporuci</a:t>
            </a:r>
            <a:r>
              <a:rPr lang="en-US" sz="3400" b="1" dirty="0"/>
              <a:t> SZO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7BE56A7-2B14-4ABE-8DF3-40C07E64B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6">
            <a:extLst>
              <a:ext uri="{FF2B5EF4-FFF2-40B4-BE49-F238E27FC236}">
                <a16:creationId xmlns:a16="http://schemas.microsoft.com/office/drawing/2014/main" id="{140D5101-D8FB-4102-A338-49651E971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73E26159-C029-4449-8912-A9B418CC3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ABF81A2B-DA99-4813-BD52-1CD1524D66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/>
          <a:srcRect l="1508" r="247" b="-3"/>
          <a:stretch/>
        </p:blipFill>
        <p:spPr>
          <a:xfrm>
            <a:off x="315426" y="883599"/>
            <a:ext cx="6599090" cy="5356945"/>
          </a:xfrm>
          <a:prstGeom prst="rect">
            <a:avLst/>
          </a:prstGeom>
          <a:effectLst/>
        </p:spPr>
      </p:pic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1420EB0D-3674-4433-8F31-F7B19DC11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58"/>
    </mc:Choice>
    <mc:Fallback xmlns="">
      <p:transition spd="slow" advTm="23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9A4FF77-3057-4356-A9CC-59F004DC1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42449"/>
          </a:xfrm>
        </p:spPr>
        <p:txBody>
          <a:bodyPr/>
          <a:lstStyle/>
          <a:p>
            <a:r>
              <a:rPr lang="hr-HR" sz="4400" b="1" dirty="0">
                <a:solidFill>
                  <a:srgbClr val="EBEBEB"/>
                </a:solidFill>
              </a:rPr>
              <a:t>Povjerenstva za bolničke infekcije</a:t>
            </a:r>
            <a:endParaRPr lang="hr-HR" dirty="0"/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6180E390-0D1F-4BA7-AF01-7EB55EB11F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1733146"/>
              </p:ext>
            </p:extLst>
          </p:nvPr>
        </p:nvGraphicFramePr>
        <p:xfrm>
          <a:off x="1103684" y="1207504"/>
          <a:ext cx="9404722" cy="2968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Pravokutnik 4">
            <a:extLst>
              <a:ext uri="{FF2B5EF4-FFF2-40B4-BE49-F238E27FC236}">
                <a16:creationId xmlns:a16="http://schemas.microsoft.com/office/drawing/2014/main" id="{60931FDB-2CE1-44BE-BC3F-2D3AE59B18E3}"/>
              </a:ext>
            </a:extLst>
          </p:cNvPr>
          <p:cNvSpPr/>
          <p:nvPr/>
        </p:nvSpPr>
        <p:spPr>
          <a:xfrm>
            <a:off x="436728" y="4353636"/>
            <a:ext cx="114231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/>
              <a:t>Članovi bolničkih povjerenstava</a:t>
            </a:r>
            <a:r>
              <a:rPr lang="hr-HR" sz="2400" dirty="0"/>
              <a:t>: ravnatelj ili njegov pomoćnik za medicinske poslove, glavna sestra ustanove, doktor medicine za kontrolu bolničkih infekcija, specijalist mikrobiologije, specijalist infektologije, specijalist epidemiologije, medicinska sestra – medicinski  tehničar za kontrolu bolničkih infekcija</a:t>
            </a:r>
          </a:p>
        </p:txBody>
      </p:sp>
      <p:pic>
        <p:nvPicPr>
          <p:cNvPr id="6" name="Audiozapis 10">
            <a:hlinkClick r:id="" action="ppaction://media"/>
            <a:extLst>
              <a:ext uri="{FF2B5EF4-FFF2-40B4-BE49-F238E27FC236}">
                <a16:creationId xmlns:a16="http://schemas.microsoft.com/office/drawing/2014/main" id="{9FC58280-BBDC-494F-BD91-DEE5B8661F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28100" y="566046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E3F4E1-B084-4FFF-9627-13782BE0B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12FC525-7E11-486F-9625-72DDE9E00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800"/>
            <a:ext cx="3108626" cy="4572000"/>
          </a:xfrm>
        </p:spPr>
        <p:txBody>
          <a:bodyPr anchor="ctr">
            <a:normAutofit/>
          </a:bodyPr>
          <a:lstStyle/>
          <a:p>
            <a:r>
              <a:rPr lang="hr-HR" sz="3200" b="1">
                <a:solidFill>
                  <a:srgbClr val="EBEBEB"/>
                </a:solidFill>
              </a:rPr>
              <a:t>Uzročnici infekcije kronične rane</a:t>
            </a:r>
            <a:br>
              <a:rPr lang="hr-HR" sz="3200">
                <a:solidFill>
                  <a:srgbClr val="EBEBEB"/>
                </a:solidFill>
              </a:rPr>
            </a:br>
            <a:endParaRPr lang="hr-HR" sz="3200">
              <a:solidFill>
                <a:srgbClr val="EBEBEB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F8051AB-C2F8-461F-812A-3E5886214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481E0C28-CB2F-425F-98C5-AF23B9B70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B2879C-F0B1-4195-A323-E97B6065A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11AA2D45-AD07-4401-884A-F3DC283272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8874957"/>
              </p:ext>
            </p:extLst>
          </p:nvPr>
        </p:nvGraphicFramePr>
        <p:xfrm>
          <a:off x="4586479" y="291830"/>
          <a:ext cx="7222900" cy="5953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7" name="Audiozapis 13">
            <a:hlinkClick r:id="" action="ppaction://media"/>
            <a:extLst>
              <a:ext uri="{FF2B5EF4-FFF2-40B4-BE49-F238E27FC236}">
                <a16:creationId xmlns:a16="http://schemas.microsoft.com/office/drawing/2014/main" id="{5765366D-14DD-4EA9-855C-4D912B04C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35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6">
            <a:extLst>
              <a:ext uri="{FF2B5EF4-FFF2-40B4-BE49-F238E27FC236}">
                <a16:creationId xmlns:a16="http://schemas.microsoft.com/office/drawing/2014/main" id="{81E3F4E1-B084-4FFF-9627-13782BE0B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E80D7D6-F650-4D88-A8CB-9AC387968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29" y="747409"/>
            <a:ext cx="3108626" cy="3630038"/>
          </a:xfrm>
        </p:spPr>
        <p:txBody>
          <a:bodyPr anchor="ctr">
            <a:normAutofit/>
          </a:bodyPr>
          <a:lstStyle/>
          <a:p>
            <a:r>
              <a:rPr lang="hr-HR" sz="3600" b="1" dirty="0">
                <a:solidFill>
                  <a:srgbClr val="EBEBEB"/>
                </a:solidFill>
              </a:rPr>
              <a:t>Indikacije za antibiotsku terapiju</a:t>
            </a:r>
            <a:endParaRPr lang="hr-HR" sz="3600" dirty="0">
              <a:solidFill>
                <a:srgbClr val="EBEBEB"/>
              </a:solidFill>
            </a:endParaRPr>
          </a:p>
        </p:txBody>
      </p:sp>
      <p:sp>
        <p:nvSpPr>
          <p:cNvPr id="25" name="Freeform: Shape 28">
            <a:extLst>
              <a:ext uri="{FF2B5EF4-FFF2-40B4-BE49-F238E27FC236}">
                <a16:creationId xmlns:a16="http://schemas.microsoft.com/office/drawing/2014/main" id="{1F8051AB-C2F8-461F-812A-3E5886214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id="{481E0C28-CB2F-425F-98C5-AF23B9B70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32">
            <a:extLst>
              <a:ext uri="{FF2B5EF4-FFF2-40B4-BE49-F238E27FC236}">
                <a16:creationId xmlns:a16="http://schemas.microsoft.com/office/drawing/2014/main" id="{2DB2879C-F0B1-4195-A323-E97B6065A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22" name="Rezervirano mjesto sadržaja 2">
            <a:extLst>
              <a:ext uri="{FF2B5EF4-FFF2-40B4-BE49-F238E27FC236}">
                <a16:creationId xmlns:a16="http://schemas.microsoft.com/office/drawing/2014/main" id="{46CD9BBC-F090-4A7E-AF10-44690C7D1E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2374994"/>
              </p:ext>
            </p:extLst>
          </p:nvPr>
        </p:nvGraphicFramePr>
        <p:xfrm>
          <a:off x="4620637" y="215900"/>
          <a:ext cx="7247107" cy="6011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0" name="Audiozapis 10">
            <a:hlinkClick r:id="" action="ppaction://media"/>
            <a:extLst>
              <a:ext uri="{FF2B5EF4-FFF2-40B4-BE49-F238E27FC236}">
                <a16:creationId xmlns:a16="http://schemas.microsoft.com/office/drawing/2014/main" id="{4B820E6D-F1B6-4124-A21A-669D809908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17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9731"/>
    </mc:Choice>
    <mc:Fallback xmlns="">
      <p:transition spd="slow" advTm="69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482F9D-E110-434E-9B4F-41A3F5CB2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5779FF2E-BB5C-4805-AAD5-275495A2B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B5111FA-0D36-4272-AA6E-C4853326A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hr-HR">
                <a:solidFill>
                  <a:srgbClr val="EBEBEB"/>
                </a:solidFill>
              </a:rPr>
              <a:t>Domaća zadaća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B83258-50E7-4A51-8C48-ADA7CD7FC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4188960-1398-409C-BA5D-F87CCB743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74160220-86DF-4E82-BF8A-6B05B313AA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0706376"/>
              </p:ext>
            </p:extLst>
          </p:nvPr>
        </p:nvGraphicFramePr>
        <p:xfrm>
          <a:off x="469964" y="2275188"/>
          <a:ext cx="11252069" cy="3812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4D7EECB2-D09D-4C39-ACF4-DFE0AC8CD2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55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5864"/>
    </mc:Choice>
    <mc:Fallback xmlns="">
      <p:transition spd="slow" advTm="25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52BEFF1-896C-45B1-B02C-96A6A1BC3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36">
            <a:extLst>
              <a:ext uri="{FF2B5EF4-FFF2-40B4-BE49-F238E27FC236}">
                <a16:creationId xmlns:a16="http://schemas.microsoft.com/office/drawing/2014/main" id="{BB237A14-61B1-4C00-A670-5D8D68A86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598F259-6F54-47A3-8D13-1603D78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A768A8-4FED-4ED8-9E46-6BE72188E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B927060-F22B-4C1D-98F6-355846A7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1645920"/>
            <a:ext cx="3522879" cy="4470821"/>
          </a:xfrm>
        </p:spPr>
        <p:txBody>
          <a:bodyPr>
            <a:normAutofit/>
          </a:bodyPr>
          <a:lstStyle/>
          <a:p>
            <a:pPr algn="r"/>
            <a:r>
              <a:rPr lang="hr-HR" sz="3600" b="1" dirty="0">
                <a:solidFill>
                  <a:srgbClr val="FFFFFF"/>
                </a:solidFill>
              </a:rPr>
              <a:t>Ponavljanje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0622055-2640-495F-80F0-C9EE54C7B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9165" y="554478"/>
            <a:ext cx="7116402" cy="55622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dirty="0"/>
              <a:t>Dragi učenici,  na sljedećoj poveznici imate nekoliko pitanje za ponavljanje naše današnje nastavne jedinice:</a:t>
            </a:r>
          </a:p>
          <a:p>
            <a:pPr marL="0" indent="0">
              <a:buNone/>
            </a:pPr>
            <a:r>
              <a:rPr lang="hr-HR" dirty="0">
                <a:hlinkClick r:id="rId4"/>
              </a:rPr>
              <a:t>https://forms.office.com/Pages/ResponsePage.aspx?id=FvJamzTGgEurAgyaPQKQkaUwBG5ytHJKjEd5MSe_7s5UM1E3VlRCVVU5UThaSVRBSVlNMkEyOVNaOC4u</a:t>
            </a:r>
            <a:r>
              <a:rPr lang="hr-HR" dirty="0"/>
              <a:t>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sz="2400" dirty="0"/>
              <a:t>Molim vas da njih odgovorite.</a:t>
            </a:r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r>
              <a:rPr lang="hr-HR" sz="2400" dirty="0"/>
              <a:t>Srdačan pozdrav!</a:t>
            </a:r>
          </a:p>
        </p:txBody>
      </p:sp>
      <p:pic>
        <p:nvPicPr>
          <p:cNvPr id="6" name="Audiozapis 5">
            <a:hlinkClick r:id="" action="ppaction://media"/>
            <a:extLst>
              <a:ext uri="{FF2B5EF4-FFF2-40B4-BE49-F238E27FC236}">
                <a16:creationId xmlns:a16="http://schemas.microsoft.com/office/drawing/2014/main" id="{6D0EF0BC-C4A6-48E6-A957-B2D4C8563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22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9756"/>
    </mc:Choice>
    <mc:Fallback xmlns="">
      <p:transition spd="slow" advTm="19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DDBA86CC-34C3-43C1-B328-62490FE69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6917DC8-26DB-43D0-BEF3-E9EAA4728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571500"/>
            <a:ext cx="3522879" cy="4470821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solidFill>
                  <a:schemeClr val="tx1"/>
                </a:solidFill>
              </a:rPr>
              <a:t>Odgojno – obrazovni ishodi</a:t>
            </a: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9CF4C9D6-90BC-48A0-91E8-0F0373CA1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B369386-CF2D-470D-A44A-40FE3C093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9164" y="447472"/>
            <a:ext cx="7126130" cy="611869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hr-HR" sz="2400" dirty="0"/>
              <a:t>Objasniti razliku između infekcije i infektivne bolesti</a:t>
            </a:r>
          </a:p>
          <a:p>
            <a:pPr>
              <a:lnSpc>
                <a:spcPct val="90000"/>
              </a:lnSpc>
            </a:pPr>
            <a:r>
              <a:rPr lang="hr-HR" sz="2400" dirty="0"/>
              <a:t>Navesti definiciju bolničke infekcije</a:t>
            </a:r>
          </a:p>
          <a:p>
            <a:pPr>
              <a:lnSpc>
                <a:spcPct val="90000"/>
              </a:lnSpc>
            </a:pPr>
            <a:r>
              <a:rPr lang="hr-HR" sz="2400" dirty="0"/>
              <a:t>Objasniti razlike između bolničkih infekcija uzrokovanih bakterijama, virusima i gljivama</a:t>
            </a:r>
          </a:p>
          <a:p>
            <a:pPr>
              <a:lnSpc>
                <a:spcPct val="90000"/>
              </a:lnSpc>
            </a:pPr>
            <a:r>
              <a:rPr lang="hr-HR" sz="2400" dirty="0"/>
              <a:t>Navesti opće mjere sprječavanja bolničkih infekcija</a:t>
            </a:r>
          </a:p>
          <a:p>
            <a:pPr>
              <a:lnSpc>
                <a:spcPct val="90000"/>
              </a:lnSpc>
            </a:pPr>
            <a:r>
              <a:rPr lang="hr-HR" sz="2400" dirty="0"/>
              <a:t>Objasniti važnost higijene ruku osoblja u sprječavanju bolničkih infekcija</a:t>
            </a:r>
          </a:p>
          <a:p>
            <a:pPr>
              <a:lnSpc>
                <a:spcPct val="90000"/>
              </a:lnSpc>
            </a:pPr>
            <a:r>
              <a:rPr lang="hr-HR" sz="2400" dirty="0"/>
              <a:t>Opisati ulogu povjerenstava za bolničke infekcije</a:t>
            </a:r>
          </a:p>
          <a:p>
            <a:pPr>
              <a:lnSpc>
                <a:spcPct val="90000"/>
              </a:lnSpc>
            </a:pPr>
            <a:r>
              <a:rPr lang="hr-HR" sz="2400" dirty="0"/>
              <a:t>Navesti najčešće uzročnike bolničkih infekcija</a:t>
            </a:r>
          </a:p>
          <a:p>
            <a:pPr>
              <a:lnSpc>
                <a:spcPct val="90000"/>
              </a:lnSpc>
            </a:pPr>
            <a:r>
              <a:rPr lang="hr-HR" sz="2400" dirty="0"/>
              <a:t>Opisati indikacije za antibiotsku terapiju u bolesnika sa kroničnom ranom</a:t>
            </a:r>
          </a:p>
        </p:txBody>
      </p:sp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1058F5A2-9E2B-4507-BD32-CC3E5A69B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2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37"/>
    </mc:Choice>
    <mc:Fallback xmlns="">
      <p:transition spd="slow" advTm="40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23CB468-C50A-431A-8415-44C238262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hr-HR" b="1"/>
              <a:t>Sadržaj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AA0E06-14DE-4C1A-B11B-D05846A2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5A8DE71B-BF17-4D4C-B45E-9A0D5520AA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9275647"/>
              </p:ext>
            </p:extLst>
          </p:nvPr>
        </p:nvGraphicFramePr>
        <p:xfrm>
          <a:off x="591293" y="1498061"/>
          <a:ext cx="10200228" cy="4789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Audiozapis 5">
            <a:hlinkClick r:id="" action="ppaction://media"/>
            <a:extLst>
              <a:ext uri="{FF2B5EF4-FFF2-40B4-BE49-F238E27FC236}">
                <a16:creationId xmlns:a16="http://schemas.microsoft.com/office/drawing/2014/main" id="{2B929A5E-9521-4163-96F3-3EB95AB9AA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7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39"/>
    </mc:Choice>
    <mc:Fallback xmlns="">
      <p:transition spd="slow" advTm="27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25482F9D-E110-434E-9B4F-41A3F5CB2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7">
            <a:extLst>
              <a:ext uri="{FF2B5EF4-FFF2-40B4-BE49-F238E27FC236}">
                <a16:creationId xmlns:a16="http://schemas.microsoft.com/office/drawing/2014/main" id="{5779FF2E-BB5C-4805-AAD5-275495A2B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7110D83-94ED-4672-BFBE-733EDB8E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hr-HR" b="1">
                <a:solidFill>
                  <a:srgbClr val="EBEBEB"/>
                </a:solidFill>
              </a:rPr>
              <a:t>Prisjetimo se…..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EB83258-50E7-4A51-8C48-ADA7CD7FC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A4188960-1398-409C-BA5D-F87CCB743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aphicFrame>
        <p:nvGraphicFramePr>
          <p:cNvPr id="21" name="Rezervirano mjesto sadržaja 4">
            <a:extLst>
              <a:ext uri="{FF2B5EF4-FFF2-40B4-BE49-F238E27FC236}">
                <a16:creationId xmlns:a16="http://schemas.microsoft.com/office/drawing/2014/main" id="{3F9D7585-CE21-4BF6-82EE-C1DD033698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9105993"/>
              </p:ext>
            </p:extLst>
          </p:nvPr>
        </p:nvGraphicFramePr>
        <p:xfrm>
          <a:off x="648930" y="2810256"/>
          <a:ext cx="10895370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Audiozapis 8">
            <a:hlinkClick r:id="" action="ppaction://media"/>
            <a:extLst>
              <a:ext uri="{FF2B5EF4-FFF2-40B4-BE49-F238E27FC236}">
                <a16:creationId xmlns:a16="http://schemas.microsoft.com/office/drawing/2014/main" id="{437F7496-A760-4D8C-A977-84B31DBA88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80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72585"/>
    </mc:Choice>
    <mc:Fallback xmlns="">
      <p:transition spd="slow" advTm="72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DBA86CC-34C3-43C1-B328-62490FE69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F4C9D6-90BC-48A0-91E8-0F0373CA1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6C465E9-1941-4A7B-B4A3-479987190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42" y="330741"/>
            <a:ext cx="7087219" cy="6196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b="1" dirty="0"/>
              <a:t>Infekcija</a:t>
            </a:r>
            <a:r>
              <a:rPr lang="hr-HR" sz="2400" dirty="0"/>
              <a:t> - rast i razmnožavanje mikroorganizama unutar višestaničnog organizma.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400" dirty="0"/>
              <a:t>ograničena (lokalizirana) 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400" dirty="0"/>
              <a:t>sustavna (</a:t>
            </a:r>
            <a:r>
              <a:rPr lang="hr-HR" sz="2400" dirty="0" err="1"/>
              <a:t>diseminirana</a:t>
            </a:r>
            <a:r>
              <a:rPr lang="hr-HR" sz="2400" dirty="0"/>
              <a:t>)</a:t>
            </a:r>
          </a:p>
          <a:p>
            <a:r>
              <a:rPr lang="hr-HR" sz="2400" dirty="0"/>
              <a:t>ne mora prouzročiti bolest</a:t>
            </a:r>
          </a:p>
          <a:p>
            <a:pPr marL="0" indent="0">
              <a:buNone/>
            </a:pPr>
            <a:endParaRPr lang="hr-HR" sz="2400" b="1" dirty="0"/>
          </a:p>
          <a:p>
            <a:pPr marL="0" indent="0">
              <a:buNone/>
            </a:pPr>
            <a:r>
              <a:rPr lang="hr-HR" sz="2400" b="1" dirty="0"/>
              <a:t>Infektivna bolest</a:t>
            </a:r>
            <a:r>
              <a:rPr lang="hr-HR" sz="2400" dirty="0"/>
              <a:t> - patogeni mikroorganizam dovodi do promjena u fiziologiji domaćina</a:t>
            </a:r>
          </a:p>
          <a:p>
            <a:r>
              <a:rPr lang="hr-HR" sz="2400" dirty="0"/>
              <a:t>klinički uočljivi simptomi bolesti</a:t>
            </a:r>
          </a:p>
          <a:p>
            <a:r>
              <a:rPr lang="hr-HR" sz="2400" dirty="0"/>
              <a:t>infekcija širi pojam od infektivne bolesti</a:t>
            </a:r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4E78048-265C-4388-8693-1220A99AC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79" y="1473740"/>
            <a:ext cx="4935434" cy="3060553"/>
          </a:xfrm>
          <a:prstGeom prst="rect">
            <a:avLst/>
          </a:prstGeom>
        </p:spPr>
      </p:pic>
      <p:pic>
        <p:nvPicPr>
          <p:cNvPr id="6" name="Audiozapis 5">
            <a:hlinkClick r:id="" action="ppaction://media"/>
            <a:extLst>
              <a:ext uri="{FF2B5EF4-FFF2-40B4-BE49-F238E27FC236}">
                <a16:creationId xmlns:a16="http://schemas.microsoft.com/office/drawing/2014/main" id="{E8346260-956F-4088-A456-B6CAB0F0C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0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60"/>
    </mc:Choice>
    <mc:Fallback xmlns="">
      <p:transition spd="slow" advTm="46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5B8EF4-1A59-4D23-9073-CC822D6C3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D6537DE-5040-42C8-A9BE-65E6D7078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965200"/>
            <a:ext cx="3505495" cy="4773613"/>
          </a:xfrm>
        </p:spPr>
        <p:txBody>
          <a:bodyPr anchor="ctr">
            <a:normAutofit/>
          </a:bodyPr>
          <a:lstStyle/>
          <a:p>
            <a:r>
              <a:rPr lang="pl-PL" sz="2900" b="1" dirty="0">
                <a:solidFill>
                  <a:srgbClr val="EBEBEB"/>
                </a:solidFill>
              </a:rPr>
              <a:t>5 "obveznih" faza odnosa mikroorganizama s domaćinom</a:t>
            </a:r>
            <a:br>
              <a:rPr lang="pl-PL" sz="2900" b="1" dirty="0">
                <a:solidFill>
                  <a:srgbClr val="EBEBEB"/>
                </a:solidFill>
              </a:rPr>
            </a:br>
            <a:endParaRPr lang="hr-HR" sz="2900" b="1" dirty="0">
              <a:solidFill>
                <a:srgbClr val="EBEBEB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5075F9-95DE-4EE5-8B27-45016C98C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ounded Rectangle 9">
            <a:extLst>
              <a:ext uri="{FF2B5EF4-FFF2-40B4-BE49-F238E27FC236}">
                <a16:creationId xmlns:a16="http://schemas.microsoft.com/office/drawing/2014/main" id="{F1FA2CDB-3235-4224-8583-449FAD4E7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ln w="127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63500" dist="25400" dir="5400000" algn="tl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4317E1-B08F-401E-8A71-42E0BF6B6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52B7335C-7F76-4F73-825C-2983377EE0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578691"/>
              </p:ext>
            </p:extLst>
          </p:nvPr>
        </p:nvGraphicFramePr>
        <p:xfrm>
          <a:off x="5369668" y="749030"/>
          <a:ext cx="6173403" cy="5214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" name="Audiozapis 17">
            <a:hlinkClick r:id="" action="ppaction://media"/>
            <a:extLst>
              <a:ext uri="{FF2B5EF4-FFF2-40B4-BE49-F238E27FC236}">
                <a16:creationId xmlns:a16="http://schemas.microsoft.com/office/drawing/2014/main" id="{07131A44-4A78-4D67-8010-41670B4AF2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73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2033"/>
    </mc:Choice>
    <mc:Fallback xmlns="">
      <p:transition spd="slow" advTm="52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02F9C2-CB31-4388-B3EA-82A874439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381" y="629266"/>
            <a:ext cx="4767471" cy="1641986"/>
          </a:xfrm>
        </p:spPr>
        <p:txBody>
          <a:bodyPr>
            <a:normAutofit/>
          </a:bodyPr>
          <a:lstStyle/>
          <a:p>
            <a:r>
              <a:rPr lang="hr-HR" b="1"/>
              <a:t>Biofilm</a:t>
            </a:r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9AC36D2-1E73-4C7B-A8D1-17C7B9A8F4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95" r="33856" b="-2"/>
          <a:stretch/>
        </p:blipFill>
        <p:spPr>
          <a:xfrm>
            <a:off x="-1" y="10"/>
            <a:ext cx="4634680" cy="6857990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1549C4C-A3D4-4A63-9318-B513E1C39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9745" y="1410511"/>
            <a:ext cx="7023370" cy="535021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hr-HR" sz="2400" dirty="0"/>
              <a:t>zajednica bakterija i gljiva zatvorenih u zaštitni </a:t>
            </a:r>
            <a:r>
              <a:rPr lang="hr-HR" sz="2400" dirty="0" err="1"/>
              <a:t>matriks</a:t>
            </a:r>
            <a:r>
              <a:rPr lang="hr-HR" sz="2400" dirty="0"/>
              <a:t> građen od šećera i proteina</a:t>
            </a:r>
          </a:p>
          <a:p>
            <a:pPr>
              <a:lnSpc>
                <a:spcPct val="90000"/>
              </a:lnSpc>
            </a:pPr>
            <a:r>
              <a:rPr lang="hr-HR" sz="2400" dirty="0"/>
              <a:t>otporan na obrambene mehanizme bolesnika, utjecaje iz okoline kao i na antibiotike</a:t>
            </a:r>
          </a:p>
          <a:p>
            <a:pPr>
              <a:lnSpc>
                <a:spcPct val="90000"/>
              </a:lnSpc>
            </a:pPr>
            <a:r>
              <a:rPr lang="hr-HR" sz="2400" dirty="0"/>
              <a:t>u 90 % kroničnih i 6 % akutnih rana</a:t>
            </a:r>
          </a:p>
          <a:p>
            <a:pPr>
              <a:lnSpc>
                <a:spcPct val="90000"/>
              </a:lnSpc>
            </a:pPr>
            <a:r>
              <a:rPr lang="hr-HR" sz="2400" dirty="0"/>
              <a:t>kontinuirano se mijenja</a:t>
            </a:r>
          </a:p>
          <a:p>
            <a:pPr>
              <a:lnSpc>
                <a:spcPct val="90000"/>
              </a:lnSpc>
            </a:pPr>
            <a:r>
              <a:rPr lang="hr-HR" sz="2400" dirty="0"/>
              <a:t>glavni uzrok </a:t>
            </a:r>
            <a:r>
              <a:rPr lang="hr-HR" sz="2400" dirty="0" err="1"/>
              <a:t>kroniciteta</a:t>
            </a:r>
            <a:r>
              <a:rPr lang="hr-HR" sz="2400" dirty="0"/>
              <a:t> rane</a:t>
            </a:r>
          </a:p>
          <a:p>
            <a:pPr>
              <a:lnSpc>
                <a:spcPct val="90000"/>
              </a:lnSpc>
            </a:pPr>
            <a:r>
              <a:rPr lang="hr-HR" sz="2400" dirty="0"/>
              <a:t>liječenje je kompleksno</a:t>
            </a:r>
          </a:p>
        </p:txBody>
      </p:sp>
      <p:pic>
        <p:nvPicPr>
          <p:cNvPr id="9" name="Audiozapis 8">
            <a:hlinkClick r:id="" action="ppaction://media"/>
            <a:extLst>
              <a:ext uri="{FF2B5EF4-FFF2-40B4-BE49-F238E27FC236}">
                <a16:creationId xmlns:a16="http://schemas.microsoft.com/office/drawing/2014/main" id="{9F256CF8-B759-4545-A45A-739DA60B51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5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29"/>
    </mc:Choice>
    <mc:Fallback xmlns="">
      <p:transition spd="slow" advTm="78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482F9D-E110-434E-9B4F-41A3F5CB2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5779FF2E-BB5C-4805-AAD5-275495A2B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F910944-DA77-402E-A06B-C02E6093E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hr-HR" b="1">
                <a:solidFill>
                  <a:srgbClr val="EBEBEB"/>
                </a:solidFill>
              </a:rPr>
              <a:t>Bolničke infekcije</a:t>
            </a:r>
            <a:endParaRPr lang="hr-HR">
              <a:solidFill>
                <a:srgbClr val="EBEBEB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B83258-50E7-4A51-8C48-ADA7CD7FC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4188960-1398-409C-BA5D-F87CCB743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7C1A2AAC-B87D-4909-89CA-359904D8E8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0451747"/>
              </p:ext>
            </p:extLst>
          </p:nvPr>
        </p:nvGraphicFramePr>
        <p:xfrm>
          <a:off x="241738" y="2144110"/>
          <a:ext cx="11950261" cy="4702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7AE20434-2C27-4D96-8940-0D800B948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997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8079"/>
    </mc:Choice>
    <mc:Fallback xmlns="">
      <p:transition spd="slow" advTm="38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1044</Words>
  <Application>Microsoft Office PowerPoint</Application>
  <PresentationFormat>Široki zaslon</PresentationFormat>
  <Paragraphs>164</Paragraphs>
  <Slides>27</Slides>
  <Notes>0</Notes>
  <HiddenSlides>0</HiddenSlides>
  <MMClips>27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27</vt:i4>
      </vt:variant>
    </vt:vector>
  </HeadingPairs>
  <TitlesOfParts>
    <vt:vector size="31" baseType="lpstr">
      <vt:lpstr>Arial</vt:lpstr>
      <vt:lpstr>Century Gothic</vt:lpstr>
      <vt:lpstr>Wingdings 3</vt:lpstr>
      <vt:lpstr>Ion</vt:lpstr>
      <vt:lpstr>PowerPoint prezentacija</vt:lpstr>
      <vt:lpstr>INFEKCIJA</vt:lpstr>
      <vt:lpstr>Odgojno – obrazovni ishodi</vt:lpstr>
      <vt:lpstr>Sadržaj </vt:lpstr>
      <vt:lpstr>Prisjetimo se…..</vt:lpstr>
      <vt:lpstr>PowerPoint prezentacija</vt:lpstr>
      <vt:lpstr>5 "obveznih" faza odnosa mikroorganizama s domaćinom </vt:lpstr>
      <vt:lpstr>Biofilm</vt:lpstr>
      <vt:lpstr>Bolničke infekcije</vt:lpstr>
      <vt:lpstr>Zdravstvena njega i bolničke infekcije</vt:lpstr>
      <vt:lpstr>Zdravstvena njega i bolničke infekcije</vt:lpstr>
      <vt:lpstr>Čimbenici koji pridonose pojavi bolničkih infekcija </vt:lpstr>
      <vt:lpstr>1. Bolničke infekcije uzrokovane bakterijama </vt:lpstr>
      <vt:lpstr>2. Bolničke infekcije uzrokovane virusima </vt:lpstr>
      <vt:lpstr>PowerPoint prezentacija</vt:lpstr>
      <vt:lpstr>Bolesnici sa povećanim rizikom od nastanka bolničkih infekcija</vt:lpstr>
      <vt:lpstr>Opće mjere sprječavanja bolničkih infekcija</vt:lpstr>
      <vt:lpstr> </vt:lpstr>
      <vt:lpstr>PowerPoint prezentacija</vt:lpstr>
      <vt:lpstr>PowerPoint prezentacija</vt:lpstr>
      <vt:lpstr>Higijena ruku osoblja</vt:lpstr>
      <vt:lpstr>Pet ključnih trenutaka za higijenu ruku prema preporuci SZO</vt:lpstr>
      <vt:lpstr>Povjerenstva za bolničke infekcije</vt:lpstr>
      <vt:lpstr>Uzročnici infekcije kronične rane </vt:lpstr>
      <vt:lpstr>Indikacije za antibiotsku terapiju</vt:lpstr>
      <vt:lpstr>Domaća zadaća</vt:lpstr>
      <vt:lpstr>Ponavljanje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Jelena Kevrić</dc:creator>
  <cp:lastModifiedBy>Jelena Kevrić</cp:lastModifiedBy>
  <cp:revision>5</cp:revision>
  <dcterms:created xsi:type="dcterms:W3CDTF">2020-04-21T18:08:20Z</dcterms:created>
  <dcterms:modified xsi:type="dcterms:W3CDTF">2020-04-23T13:25:13Z</dcterms:modified>
</cp:coreProperties>
</file>