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61F19-2159-4BB2-9835-197EC31B084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52D8EF03-E9A0-4649-99AC-45C03FF415FC}">
      <dgm:prSet/>
      <dgm:spPr/>
      <dgm:t>
        <a:bodyPr/>
        <a:lstStyle/>
        <a:p>
          <a:r>
            <a:rPr lang="hr-HR" dirty="0"/>
            <a:t>- </a:t>
          </a:r>
          <a:endParaRPr lang="en-US" dirty="0"/>
        </a:p>
      </dgm:t>
    </dgm:pt>
    <dgm:pt modelId="{D786F14E-3113-44AC-895F-D6A04D549297}" type="parTrans" cxnId="{97101A07-3B18-4877-A25E-1BA0807C3C90}">
      <dgm:prSet/>
      <dgm:spPr/>
      <dgm:t>
        <a:bodyPr/>
        <a:lstStyle/>
        <a:p>
          <a:endParaRPr lang="en-US"/>
        </a:p>
      </dgm:t>
    </dgm:pt>
    <dgm:pt modelId="{247C942A-44F1-4DB9-AAF3-CADB82D1CEE3}" type="sibTrans" cxnId="{97101A07-3B18-4877-A25E-1BA0807C3C90}">
      <dgm:prSet/>
      <dgm:spPr/>
      <dgm:t>
        <a:bodyPr/>
        <a:lstStyle/>
        <a:p>
          <a:endParaRPr lang="en-US"/>
        </a:p>
      </dgm:t>
    </dgm:pt>
    <dgm:pt modelId="{54DB1EA4-5B40-44AF-8087-9F1094272AE8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AFA5D2A3-F20A-4D17-A91D-EFE3E2DE7B72}" type="parTrans" cxnId="{AA594DDA-9D4C-443B-B74B-CBB617B474FB}">
      <dgm:prSet/>
      <dgm:spPr/>
      <dgm:t>
        <a:bodyPr/>
        <a:lstStyle/>
        <a:p>
          <a:endParaRPr lang="en-US"/>
        </a:p>
      </dgm:t>
    </dgm:pt>
    <dgm:pt modelId="{7F6CAEAA-6B86-4356-9EC3-345A553D9BC9}" type="sibTrans" cxnId="{AA594DDA-9D4C-443B-B74B-CBB617B474FB}">
      <dgm:prSet/>
      <dgm:spPr/>
      <dgm:t>
        <a:bodyPr/>
        <a:lstStyle/>
        <a:p>
          <a:endParaRPr lang="en-US"/>
        </a:p>
      </dgm:t>
    </dgm:pt>
    <dgm:pt modelId="{973626F8-B523-4AC6-8908-210DCD9DC6FB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6D41B450-8908-45E9-B0F4-D3883F555806}" type="parTrans" cxnId="{A7600FC3-3B0B-4CCE-AFE5-3694D61B567B}">
      <dgm:prSet/>
      <dgm:spPr/>
      <dgm:t>
        <a:bodyPr/>
        <a:lstStyle/>
        <a:p>
          <a:endParaRPr lang="en-US"/>
        </a:p>
      </dgm:t>
    </dgm:pt>
    <dgm:pt modelId="{EC5CAE08-A96F-4A44-88CB-5A776C192448}" type="sibTrans" cxnId="{A7600FC3-3B0B-4CCE-AFE5-3694D61B567B}">
      <dgm:prSet/>
      <dgm:spPr/>
      <dgm:t>
        <a:bodyPr/>
        <a:lstStyle/>
        <a:p>
          <a:endParaRPr lang="en-US"/>
        </a:p>
      </dgm:t>
    </dgm:pt>
    <dgm:pt modelId="{276EFB55-C309-45CB-951F-8155D165CD6B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F8E2394C-9F35-487D-8EB9-098BA0B16048}" type="parTrans" cxnId="{EA0F8662-6A19-4E3B-8D91-0EA15B5EFF3F}">
      <dgm:prSet/>
      <dgm:spPr/>
      <dgm:t>
        <a:bodyPr/>
        <a:lstStyle/>
        <a:p>
          <a:endParaRPr lang="en-US"/>
        </a:p>
      </dgm:t>
    </dgm:pt>
    <dgm:pt modelId="{878CF557-4438-4EF8-9C86-129520F98706}" type="sibTrans" cxnId="{EA0F8662-6A19-4E3B-8D91-0EA15B5EFF3F}">
      <dgm:prSet/>
      <dgm:spPr/>
      <dgm:t>
        <a:bodyPr/>
        <a:lstStyle/>
        <a:p>
          <a:endParaRPr lang="en-US"/>
        </a:p>
      </dgm:t>
    </dgm:pt>
    <dgm:pt modelId="{3539D8F8-01D0-4603-AE78-9933939CDBFC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73C28D1C-44B3-4F04-B542-13321F7F255C}" type="parTrans" cxnId="{B759193B-930E-4E7A-9F58-C2F277906DF0}">
      <dgm:prSet/>
      <dgm:spPr/>
      <dgm:t>
        <a:bodyPr/>
        <a:lstStyle/>
        <a:p>
          <a:endParaRPr lang="en-US"/>
        </a:p>
      </dgm:t>
    </dgm:pt>
    <dgm:pt modelId="{3ED6322D-99EA-47B0-8D9B-972A3E0A0F36}" type="sibTrans" cxnId="{B759193B-930E-4E7A-9F58-C2F277906DF0}">
      <dgm:prSet/>
      <dgm:spPr/>
      <dgm:t>
        <a:bodyPr/>
        <a:lstStyle/>
        <a:p>
          <a:endParaRPr lang="en-US"/>
        </a:p>
      </dgm:t>
    </dgm:pt>
    <dgm:pt modelId="{DBEDFFC5-A08B-4C6D-8B54-0F5D3089004E}" type="pres">
      <dgm:prSet presAssocID="{17A61F19-2159-4BB2-9835-197EC31B0846}" presName="linear" presStyleCnt="0">
        <dgm:presLayoutVars>
          <dgm:animLvl val="lvl"/>
          <dgm:resizeHandles val="exact"/>
        </dgm:presLayoutVars>
      </dgm:prSet>
      <dgm:spPr/>
    </dgm:pt>
    <dgm:pt modelId="{17D4A4C5-E396-4766-B8BA-DA9485D13179}" type="pres">
      <dgm:prSet presAssocID="{52D8EF03-E9A0-4649-99AC-45C03FF415F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3167A7F-00C7-447D-8C3F-9D5C524E80D1}" type="pres">
      <dgm:prSet presAssocID="{247C942A-44F1-4DB9-AAF3-CADB82D1CEE3}" presName="spacer" presStyleCnt="0"/>
      <dgm:spPr/>
    </dgm:pt>
    <dgm:pt modelId="{B789F375-A505-4C33-98FF-02C1EDADB20E}" type="pres">
      <dgm:prSet presAssocID="{54DB1EA4-5B40-44AF-8087-9F1094272AE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0966025-4A4C-4831-BA2D-4F74D0411147}" type="pres">
      <dgm:prSet presAssocID="{7F6CAEAA-6B86-4356-9EC3-345A553D9BC9}" presName="spacer" presStyleCnt="0"/>
      <dgm:spPr/>
    </dgm:pt>
    <dgm:pt modelId="{0CDC8DE0-AE66-4C76-BEB9-475C8450D63B}" type="pres">
      <dgm:prSet presAssocID="{973626F8-B523-4AC6-8908-210DCD9DC6F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4A724DB-0E12-4AF7-A21E-0F810E7E1D13}" type="pres">
      <dgm:prSet presAssocID="{EC5CAE08-A96F-4A44-88CB-5A776C192448}" presName="spacer" presStyleCnt="0"/>
      <dgm:spPr/>
    </dgm:pt>
    <dgm:pt modelId="{70E098DF-F69B-40FD-ADD6-F666C4C1226E}" type="pres">
      <dgm:prSet presAssocID="{276EFB55-C309-45CB-951F-8155D165CD6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2642ACD-763F-457D-9F78-1FAF8080420F}" type="pres">
      <dgm:prSet presAssocID="{878CF557-4438-4EF8-9C86-129520F98706}" presName="spacer" presStyleCnt="0"/>
      <dgm:spPr/>
    </dgm:pt>
    <dgm:pt modelId="{9F08350A-B140-49CE-AD19-5BF0F6D43D23}" type="pres">
      <dgm:prSet presAssocID="{3539D8F8-01D0-4603-AE78-9933939CDBF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7101A07-3B18-4877-A25E-1BA0807C3C90}" srcId="{17A61F19-2159-4BB2-9835-197EC31B0846}" destId="{52D8EF03-E9A0-4649-99AC-45C03FF415FC}" srcOrd="0" destOrd="0" parTransId="{D786F14E-3113-44AC-895F-D6A04D549297}" sibTransId="{247C942A-44F1-4DB9-AAF3-CADB82D1CEE3}"/>
    <dgm:cxn modelId="{B759193B-930E-4E7A-9F58-C2F277906DF0}" srcId="{17A61F19-2159-4BB2-9835-197EC31B0846}" destId="{3539D8F8-01D0-4603-AE78-9933939CDBFC}" srcOrd="4" destOrd="0" parTransId="{73C28D1C-44B3-4F04-B542-13321F7F255C}" sibTransId="{3ED6322D-99EA-47B0-8D9B-972A3E0A0F36}"/>
    <dgm:cxn modelId="{EA0F8662-6A19-4E3B-8D91-0EA15B5EFF3F}" srcId="{17A61F19-2159-4BB2-9835-197EC31B0846}" destId="{276EFB55-C309-45CB-951F-8155D165CD6B}" srcOrd="3" destOrd="0" parTransId="{F8E2394C-9F35-487D-8EB9-098BA0B16048}" sibTransId="{878CF557-4438-4EF8-9C86-129520F98706}"/>
    <dgm:cxn modelId="{909CF463-7DF6-45A5-8501-B5AA1965037D}" type="presOf" srcId="{3539D8F8-01D0-4603-AE78-9933939CDBFC}" destId="{9F08350A-B140-49CE-AD19-5BF0F6D43D23}" srcOrd="0" destOrd="0" presId="urn:microsoft.com/office/officeart/2005/8/layout/vList2"/>
    <dgm:cxn modelId="{B6E84867-B019-4320-854E-929F3A7952A1}" type="presOf" srcId="{17A61F19-2159-4BB2-9835-197EC31B0846}" destId="{DBEDFFC5-A08B-4C6D-8B54-0F5D3089004E}" srcOrd="0" destOrd="0" presId="urn:microsoft.com/office/officeart/2005/8/layout/vList2"/>
    <dgm:cxn modelId="{0AD9EE4F-072A-4C19-B6D9-B1BAFAEDC3C9}" type="presOf" srcId="{52D8EF03-E9A0-4649-99AC-45C03FF415FC}" destId="{17D4A4C5-E396-4766-B8BA-DA9485D13179}" srcOrd="0" destOrd="0" presId="urn:microsoft.com/office/officeart/2005/8/layout/vList2"/>
    <dgm:cxn modelId="{D88EB786-3D05-46FA-BDFC-8622690768C5}" type="presOf" srcId="{973626F8-B523-4AC6-8908-210DCD9DC6FB}" destId="{0CDC8DE0-AE66-4C76-BEB9-475C8450D63B}" srcOrd="0" destOrd="0" presId="urn:microsoft.com/office/officeart/2005/8/layout/vList2"/>
    <dgm:cxn modelId="{A7600FC3-3B0B-4CCE-AFE5-3694D61B567B}" srcId="{17A61F19-2159-4BB2-9835-197EC31B0846}" destId="{973626F8-B523-4AC6-8908-210DCD9DC6FB}" srcOrd="2" destOrd="0" parTransId="{6D41B450-8908-45E9-B0F4-D3883F555806}" sibTransId="{EC5CAE08-A96F-4A44-88CB-5A776C192448}"/>
    <dgm:cxn modelId="{88C614C4-2FAC-4796-9B1D-9691B91B012D}" type="presOf" srcId="{276EFB55-C309-45CB-951F-8155D165CD6B}" destId="{70E098DF-F69B-40FD-ADD6-F666C4C1226E}" srcOrd="0" destOrd="0" presId="urn:microsoft.com/office/officeart/2005/8/layout/vList2"/>
    <dgm:cxn modelId="{856059D5-5BC1-478A-9BCA-796ADCA4402F}" type="presOf" srcId="{54DB1EA4-5B40-44AF-8087-9F1094272AE8}" destId="{B789F375-A505-4C33-98FF-02C1EDADB20E}" srcOrd="0" destOrd="0" presId="urn:microsoft.com/office/officeart/2005/8/layout/vList2"/>
    <dgm:cxn modelId="{AA594DDA-9D4C-443B-B74B-CBB617B474FB}" srcId="{17A61F19-2159-4BB2-9835-197EC31B0846}" destId="{54DB1EA4-5B40-44AF-8087-9F1094272AE8}" srcOrd="1" destOrd="0" parTransId="{AFA5D2A3-F20A-4D17-A91D-EFE3E2DE7B72}" sibTransId="{7F6CAEAA-6B86-4356-9EC3-345A553D9BC9}"/>
    <dgm:cxn modelId="{3EB42D9F-082F-4B5A-B54B-10C2BF86D7F7}" type="presParOf" srcId="{DBEDFFC5-A08B-4C6D-8B54-0F5D3089004E}" destId="{17D4A4C5-E396-4766-B8BA-DA9485D13179}" srcOrd="0" destOrd="0" presId="urn:microsoft.com/office/officeart/2005/8/layout/vList2"/>
    <dgm:cxn modelId="{48364ADE-1D34-4C97-8E39-1AB1D4F04FBF}" type="presParOf" srcId="{DBEDFFC5-A08B-4C6D-8B54-0F5D3089004E}" destId="{93167A7F-00C7-447D-8C3F-9D5C524E80D1}" srcOrd="1" destOrd="0" presId="urn:microsoft.com/office/officeart/2005/8/layout/vList2"/>
    <dgm:cxn modelId="{DC680799-4C62-4F32-A768-73C4BBACA7C6}" type="presParOf" srcId="{DBEDFFC5-A08B-4C6D-8B54-0F5D3089004E}" destId="{B789F375-A505-4C33-98FF-02C1EDADB20E}" srcOrd="2" destOrd="0" presId="urn:microsoft.com/office/officeart/2005/8/layout/vList2"/>
    <dgm:cxn modelId="{C294F547-62D9-451F-8794-DB283E882433}" type="presParOf" srcId="{DBEDFFC5-A08B-4C6D-8B54-0F5D3089004E}" destId="{10966025-4A4C-4831-BA2D-4F74D0411147}" srcOrd="3" destOrd="0" presId="urn:microsoft.com/office/officeart/2005/8/layout/vList2"/>
    <dgm:cxn modelId="{EE178C12-7040-49F1-95C6-7E5309AEE0CA}" type="presParOf" srcId="{DBEDFFC5-A08B-4C6D-8B54-0F5D3089004E}" destId="{0CDC8DE0-AE66-4C76-BEB9-475C8450D63B}" srcOrd="4" destOrd="0" presId="urn:microsoft.com/office/officeart/2005/8/layout/vList2"/>
    <dgm:cxn modelId="{D187720F-59C1-4167-B597-81C8C51F8062}" type="presParOf" srcId="{DBEDFFC5-A08B-4C6D-8B54-0F5D3089004E}" destId="{C4A724DB-0E12-4AF7-A21E-0F810E7E1D13}" srcOrd="5" destOrd="0" presId="urn:microsoft.com/office/officeart/2005/8/layout/vList2"/>
    <dgm:cxn modelId="{809C59B1-B096-4573-A211-CEF848AEF1CE}" type="presParOf" srcId="{DBEDFFC5-A08B-4C6D-8B54-0F5D3089004E}" destId="{70E098DF-F69B-40FD-ADD6-F666C4C1226E}" srcOrd="6" destOrd="0" presId="urn:microsoft.com/office/officeart/2005/8/layout/vList2"/>
    <dgm:cxn modelId="{BC43D4C4-FF1B-432D-81E0-293159B79296}" type="presParOf" srcId="{DBEDFFC5-A08B-4C6D-8B54-0F5D3089004E}" destId="{82642ACD-763F-457D-9F78-1FAF8080420F}" srcOrd="7" destOrd="0" presId="urn:microsoft.com/office/officeart/2005/8/layout/vList2"/>
    <dgm:cxn modelId="{EADC0139-7403-4B0F-87D8-EEC96DC3A676}" type="presParOf" srcId="{DBEDFFC5-A08B-4C6D-8B54-0F5D3089004E}" destId="{9F08350A-B140-49CE-AD19-5BF0F6D43D2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1D919A-AD49-4482-8C83-12AE4203E13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6685FDCE-9ED5-46FE-9C30-BB10E874D903}">
      <dgm:prSet phldrT="[Tekst]" phldr="1"/>
      <dgm:spPr/>
      <dgm:t>
        <a:bodyPr/>
        <a:lstStyle/>
        <a:p>
          <a:endParaRPr lang="hr-HR" dirty="0"/>
        </a:p>
      </dgm:t>
    </dgm:pt>
    <dgm:pt modelId="{9DEBFB43-0FC2-4D85-9784-46D48ED13D36}" type="parTrans" cxnId="{FB719E86-331A-403B-8F5C-2916ED34B3A1}">
      <dgm:prSet/>
      <dgm:spPr/>
      <dgm:t>
        <a:bodyPr/>
        <a:lstStyle/>
        <a:p>
          <a:endParaRPr lang="hr-HR"/>
        </a:p>
      </dgm:t>
    </dgm:pt>
    <dgm:pt modelId="{CE5920F0-58FC-458E-BDBC-BA7FE7EEE1D4}" type="sibTrans" cxnId="{FB719E86-331A-403B-8F5C-2916ED34B3A1}">
      <dgm:prSet/>
      <dgm:spPr/>
      <dgm:t>
        <a:bodyPr/>
        <a:lstStyle/>
        <a:p>
          <a:endParaRPr lang="hr-HR"/>
        </a:p>
      </dgm:t>
    </dgm:pt>
    <dgm:pt modelId="{C5D33F80-885A-403C-8B09-C6E68F8607AF}">
      <dgm:prSet phldrT="[Tekst]" phldr="1"/>
      <dgm:spPr/>
      <dgm:t>
        <a:bodyPr/>
        <a:lstStyle/>
        <a:p>
          <a:endParaRPr lang="hr-HR" dirty="0"/>
        </a:p>
      </dgm:t>
    </dgm:pt>
    <dgm:pt modelId="{D47468BD-1535-4DBE-AA96-1657456C31DC}" type="parTrans" cxnId="{C6D5E6B2-4271-4428-8950-F52BFFF2BA1A}">
      <dgm:prSet/>
      <dgm:spPr/>
      <dgm:t>
        <a:bodyPr/>
        <a:lstStyle/>
        <a:p>
          <a:endParaRPr lang="hr-HR"/>
        </a:p>
      </dgm:t>
    </dgm:pt>
    <dgm:pt modelId="{B3FA59EC-C8D6-49C1-83FD-2D843536C56A}" type="sibTrans" cxnId="{C6D5E6B2-4271-4428-8950-F52BFFF2BA1A}">
      <dgm:prSet/>
      <dgm:spPr/>
      <dgm:t>
        <a:bodyPr/>
        <a:lstStyle/>
        <a:p>
          <a:endParaRPr lang="hr-HR"/>
        </a:p>
      </dgm:t>
    </dgm:pt>
    <dgm:pt modelId="{ACD6A6E4-C320-428B-9E39-8DF0CF5ACE4E}" type="pres">
      <dgm:prSet presAssocID="{2F1D919A-AD49-4482-8C83-12AE4203E132}" presName="compositeShape" presStyleCnt="0">
        <dgm:presLayoutVars>
          <dgm:chMax val="7"/>
          <dgm:dir/>
          <dgm:resizeHandles val="exact"/>
        </dgm:presLayoutVars>
      </dgm:prSet>
      <dgm:spPr/>
    </dgm:pt>
    <dgm:pt modelId="{6A13A67E-D978-4457-885F-C47871419795}" type="pres">
      <dgm:prSet presAssocID="{6685FDCE-9ED5-46FE-9C30-BB10E874D903}" presName="circ1" presStyleLbl="vennNode1" presStyleIdx="0" presStyleCnt="2"/>
      <dgm:spPr/>
    </dgm:pt>
    <dgm:pt modelId="{7BC915D0-60DF-476A-B923-33A7BE58811E}" type="pres">
      <dgm:prSet presAssocID="{6685FDCE-9ED5-46FE-9C30-BB10E874D90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5BA4AE6-4CC4-4882-9282-E59027EA4972}" type="pres">
      <dgm:prSet presAssocID="{C5D33F80-885A-403C-8B09-C6E68F8607AF}" presName="circ2" presStyleLbl="vennNode1" presStyleIdx="1" presStyleCnt="2"/>
      <dgm:spPr/>
    </dgm:pt>
    <dgm:pt modelId="{2A1188F0-2CF0-43BC-9CDA-9DE033A4072E}" type="pres">
      <dgm:prSet presAssocID="{C5D33F80-885A-403C-8B09-C6E68F8607A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271AB21-603F-4BD9-93A5-02392B51D2F7}" type="presOf" srcId="{6685FDCE-9ED5-46FE-9C30-BB10E874D903}" destId="{6A13A67E-D978-4457-885F-C47871419795}" srcOrd="0" destOrd="0" presId="urn:microsoft.com/office/officeart/2005/8/layout/venn1"/>
    <dgm:cxn modelId="{C8EDB34B-2391-4807-8716-E7700B98C159}" type="presOf" srcId="{2F1D919A-AD49-4482-8C83-12AE4203E132}" destId="{ACD6A6E4-C320-428B-9E39-8DF0CF5ACE4E}" srcOrd="0" destOrd="0" presId="urn:microsoft.com/office/officeart/2005/8/layout/venn1"/>
    <dgm:cxn modelId="{FEFA0078-9D70-4048-8176-DC2BC31AA0CD}" type="presOf" srcId="{6685FDCE-9ED5-46FE-9C30-BB10E874D903}" destId="{7BC915D0-60DF-476A-B923-33A7BE58811E}" srcOrd="1" destOrd="0" presId="urn:microsoft.com/office/officeart/2005/8/layout/venn1"/>
    <dgm:cxn modelId="{77904A5A-D8DA-4377-BCF7-3CABD9CF29D6}" type="presOf" srcId="{C5D33F80-885A-403C-8B09-C6E68F8607AF}" destId="{C5BA4AE6-4CC4-4882-9282-E59027EA4972}" srcOrd="0" destOrd="0" presId="urn:microsoft.com/office/officeart/2005/8/layout/venn1"/>
    <dgm:cxn modelId="{FB719E86-331A-403B-8F5C-2916ED34B3A1}" srcId="{2F1D919A-AD49-4482-8C83-12AE4203E132}" destId="{6685FDCE-9ED5-46FE-9C30-BB10E874D903}" srcOrd="0" destOrd="0" parTransId="{9DEBFB43-0FC2-4D85-9784-46D48ED13D36}" sibTransId="{CE5920F0-58FC-458E-BDBC-BA7FE7EEE1D4}"/>
    <dgm:cxn modelId="{C6D5E6B2-4271-4428-8950-F52BFFF2BA1A}" srcId="{2F1D919A-AD49-4482-8C83-12AE4203E132}" destId="{C5D33F80-885A-403C-8B09-C6E68F8607AF}" srcOrd="1" destOrd="0" parTransId="{D47468BD-1535-4DBE-AA96-1657456C31DC}" sibTransId="{B3FA59EC-C8D6-49C1-83FD-2D843536C56A}"/>
    <dgm:cxn modelId="{949B50E3-7EFA-4617-AA5D-0B4A34BC63F1}" type="presOf" srcId="{C5D33F80-885A-403C-8B09-C6E68F8607AF}" destId="{2A1188F0-2CF0-43BC-9CDA-9DE033A4072E}" srcOrd="1" destOrd="0" presId="urn:microsoft.com/office/officeart/2005/8/layout/venn1"/>
    <dgm:cxn modelId="{FBE6B06C-540C-4B69-AB41-7398CAAE055C}" type="presParOf" srcId="{ACD6A6E4-C320-428B-9E39-8DF0CF5ACE4E}" destId="{6A13A67E-D978-4457-885F-C47871419795}" srcOrd="0" destOrd="0" presId="urn:microsoft.com/office/officeart/2005/8/layout/venn1"/>
    <dgm:cxn modelId="{6E5CC75E-2024-4F1C-AA46-5ADDC0DCE5C6}" type="presParOf" srcId="{ACD6A6E4-C320-428B-9E39-8DF0CF5ACE4E}" destId="{7BC915D0-60DF-476A-B923-33A7BE58811E}" srcOrd="1" destOrd="0" presId="urn:microsoft.com/office/officeart/2005/8/layout/venn1"/>
    <dgm:cxn modelId="{59BE7AC4-7EBD-4790-9A00-26A6EFCBBB0E}" type="presParOf" srcId="{ACD6A6E4-C320-428B-9E39-8DF0CF5ACE4E}" destId="{C5BA4AE6-4CC4-4882-9282-E59027EA4972}" srcOrd="2" destOrd="0" presId="urn:microsoft.com/office/officeart/2005/8/layout/venn1"/>
    <dgm:cxn modelId="{B7DD7F61-A8D1-4756-B795-7CE8DED67238}" type="presParOf" srcId="{ACD6A6E4-C320-428B-9E39-8DF0CF5ACE4E}" destId="{2A1188F0-2CF0-43BC-9CDA-9DE033A4072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4A4C5-E396-4766-B8BA-DA9485D13179}">
      <dsp:nvSpPr>
        <dsp:cNvPr id="0" name=""/>
        <dsp:cNvSpPr/>
      </dsp:nvSpPr>
      <dsp:spPr>
        <a:xfrm>
          <a:off x="0" y="59317"/>
          <a:ext cx="10058399" cy="6616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- </a:t>
          </a:r>
          <a:endParaRPr lang="en-US" sz="2900" kern="1200" dirty="0"/>
        </a:p>
      </dsp:txBody>
      <dsp:txXfrm>
        <a:off x="32298" y="91615"/>
        <a:ext cx="9993803" cy="597039"/>
      </dsp:txXfrm>
    </dsp:sp>
    <dsp:sp modelId="{B789F375-A505-4C33-98FF-02C1EDADB20E}">
      <dsp:nvSpPr>
        <dsp:cNvPr id="0" name=""/>
        <dsp:cNvSpPr/>
      </dsp:nvSpPr>
      <dsp:spPr>
        <a:xfrm>
          <a:off x="0" y="804472"/>
          <a:ext cx="10058399" cy="6616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-</a:t>
          </a:r>
          <a:endParaRPr lang="en-US" sz="2900" kern="1200" dirty="0"/>
        </a:p>
      </dsp:txBody>
      <dsp:txXfrm>
        <a:off x="32298" y="836770"/>
        <a:ext cx="9993803" cy="597039"/>
      </dsp:txXfrm>
    </dsp:sp>
    <dsp:sp modelId="{0CDC8DE0-AE66-4C76-BEB9-475C8450D63B}">
      <dsp:nvSpPr>
        <dsp:cNvPr id="0" name=""/>
        <dsp:cNvSpPr/>
      </dsp:nvSpPr>
      <dsp:spPr>
        <a:xfrm>
          <a:off x="0" y="1549627"/>
          <a:ext cx="10058399" cy="6616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-</a:t>
          </a:r>
          <a:endParaRPr lang="en-US" sz="2900" kern="1200" dirty="0"/>
        </a:p>
      </dsp:txBody>
      <dsp:txXfrm>
        <a:off x="32298" y="1581925"/>
        <a:ext cx="9993803" cy="597039"/>
      </dsp:txXfrm>
    </dsp:sp>
    <dsp:sp modelId="{70E098DF-F69B-40FD-ADD6-F666C4C1226E}">
      <dsp:nvSpPr>
        <dsp:cNvPr id="0" name=""/>
        <dsp:cNvSpPr/>
      </dsp:nvSpPr>
      <dsp:spPr>
        <a:xfrm>
          <a:off x="0" y="2294783"/>
          <a:ext cx="10058399" cy="6616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-</a:t>
          </a:r>
          <a:endParaRPr lang="en-US" sz="2900" kern="1200" dirty="0"/>
        </a:p>
      </dsp:txBody>
      <dsp:txXfrm>
        <a:off x="32298" y="2327081"/>
        <a:ext cx="9993803" cy="597039"/>
      </dsp:txXfrm>
    </dsp:sp>
    <dsp:sp modelId="{9F08350A-B140-49CE-AD19-5BF0F6D43D23}">
      <dsp:nvSpPr>
        <dsp:cNvPr id="0" name=""/>
        <dsp:cNvSpPr/>
      </dsp:nvSpPr>
      <dsp:spPr>
        <a:xfrm>
          <a:off x="0" y="3039938"/>
          <a:ext cx="10058399" cy="6616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-</a:t>
          </a:r>
          <a:endParaRPr lang="en-US" sz="2900" kern="1200" dirty="0"/>
        </a:p>
      </dsp:txBody>
      <dsp:txXfrm>
        <a:off x="32298" y="3072236"/>
        <a:ext cx="9993803" cy="597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3A67E-D978-4457-885F-C47871419795}">
      <dsp:nvSpPr>
        <dsp:cNvPr id="0" name=""/>
        <dsp:cNvSpPr/>
      </dsp:nvSpPr>
      <dsp:spPr>
        <a:xfrm>
          <a:off x="182879" y="453813"/>
          <a:ext cx="4511040" cy="451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500" kern="1200" dirty="0"/>
        </a:p>
      </dsp:txBody>
      <dsp:txXfrm>
        <a:off x="812799" y="985762"/>
        <a:ext cx="2600960" cy="3447142"/>
      </dsp:txXfrm>
    </dsp:sp>
    <dsp:sp modelId="{C5BA4AE6-4CC4-4882-9282-E59027EA4972}">
      <dsp:nvSpPr>
        <dsp:cNvPr id="0" name=""/>
        <dsp:cNvSpPr/>
      </dsp:nvSpPr>
      <dsp:spPr>
        <a:xfrm>
          <a:off x="3434080" y="453813"/>
          <a:ext cx="4511040" cy="451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500" kern="1200" dirty="0"/>
        </a:p>
      </dsp:txBody>
      <dsp:txXfrm>
        <a:off x="4714240" y="985762"/>
        <a:ext cx="2600960" cy="3447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2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6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2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2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9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5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0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9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7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hr.wikipedia.org/wiki/Ko%C5%BEnata_papra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1E8EE-0C03-4BCC-B92E-B4018033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708"/>
          <a:stretch/>
        </p:blipFill>
        <p:spPr>
          <a:xfrm>
            <a:off x="962407" y="323556"/>
            <a:ext cx="10629371" cy="5915491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FAA5E8C-79F3-433F-92F1-B2337B580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7538" y="758952"/>
            <a:ext cx="5558141" cy="3566160"/>
          </a:xfrm>
        </p:spPr>
        <p:txBody>
          <a:bodyPr>
            <a:normAutofit/>
          </a:bodyPr>
          <a:lstStyle/>
          <a:p>
            <a:r>
              <a:rPr lang="hr-HR" sz="7400" dirty="0">
                <a:solidFill>
                  <a:schemeClr val="tx1"/>
                </a:solidFill>
              </a:rPr>
              <a:t>PAPRATNJAČE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3678DF-C927-497D-81A9-165E49A03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7538" y="4645151"/>
            <a:ext cx="5560912" cy="1593893"/>
          </a:xfrm>
        </p:spPr>
        <p:txBody>
          <a:bodyPr>
            <a:normAutofit lnSpcReduction="10000"/>
          </a:bodyPr>
          <a:lstStyle/>
          <a:p>
            <a:r>
              <a:rPr lang="hr-HR" dirty="0"/>
              <a:t>Istraživački seminar</a:t>
            </a:r>
          </a:p>
          <a:p>
            <a:r>
              <a:rPr lang="hr-HR" dirty="0"/>
              <a:t>Ime i prezime:</a:t>
            </a:r>
          </a:p>
          <a:p>
            <a:r>
              <a:rPr lang="hr-HR" dirty="0"/>
              <a:t>RAZRED:</a:t>
            </a:r>
          </a:p>
          <a:p>
            <a:endParaRPr lang="hr-HR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5FBD20C-DCED-4E97-9C65-AA32D674C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939" y="1091146"/>
            <a:ext cx="3694176" cy="4581144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Slika 5" descr="Slika na kojoj se prikazuje biljka, list, paprat, na otvorenom&#10;&#10;Opis je automatski generiran">
            <a:extLst>
              <a:ext uri="{FF2B5EF4-FFF2-40B4-BE49-F238E27FC236}">
                <a16:creationId xmlns:a16="http://schemas.microsoft.com/office/drawing/2014/main" id="{35137BEC-4892-48A0-B28D-515B9B85DC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9105" r="19502"/>
          <a:stretch/>
        </p:blipFill>
        <p:spPr>
          <a:xfrm>
            <a:off x="1286936" y="1254281"/>
            <a:ext cx="3364187" cy="4254879"/>
          </a:xfrm>
          <a:prstGeom prst="rect">
            <a:avLst/>
          </a:prstGeom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43977" y="4474741"/>
            <a:ext cx="53392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9F27791C-75A7-4B58-925F-2F91AD03199F}"/>
              </a:ext>
            </a:extLst>
          </p:cNvPr>
          <p:cNvSpPr txBox="1"/>
          <p:nvPr/>
        </p:nvSpPr>
        <p:spPr>
          <a:xfrm>
            <a:off x="2363317" y="5309105"/>
            <a:ext cx="228780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 dirty="0">
                <a:solidFill>
                  <a:srgbClr val="FFFFFF"/>
                </a:solidFill>
                <a:hlinkClick r:id="rId4" tooltip="https://hr.wikipedia.org/wiki/Ko%C5%BEnata_pap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 dirty="0">
                <a:solidFill>
                  <a:srgbClr val="FFFFFF"/>
                </a:solidFill>
              </a:rPr>
              <a:t> korisnika Nepoznat autor: licenca </a:t>
            </a:r>
            <a:r>
              <a:rPr lang="hr-HR" sz="700" dirty="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86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52020B7D-2069-47A9-B35F-D84D3DCE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Popis literature:</a:t>
            </a:r>
            <a:br>
              <a:rPr lang="hr-HR" dirty="0">
                <a:solidFill>
                  <a:srgbClr val="FFFFFF"/>
                </a:solidFill>
              </a:rPr>
            </a:b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D9557C08-8B78-4783-ABED-8216EB207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1.</a:t>
            </a:r>
          </a:p>
          <a:p>
            <a:r>
              <a:rPr lang="hr-HR" dirty="0"/>
              <a:t>2.</a:t>
            </a:r>
          </a:p>
          <a:p>
            <a:r>
              <a:rPr lang="hr-HR" dirty="0"/>
              <a:t>3.</a:t>
            </a:r>
          </a:p>
          <a:p>
            <a:r>
              <a:rPr lang="hr-HR" dirty="0"/>
              <a:t>4.</a:t>
            </a:r>
          </a:p>
          <a:p>
            <a:r>
              <a:rPr lang="hr-HR" dirty="0"/>
              <a:t>5.</a:t>
            </a:r>
          </a:p>
          <a:p>
            <a:r>
              <a:rPr lang="hr-HR" dirty="0"/>
              <a:t>6.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568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5B5EC-1815-449D-A253-78C3C513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7456"/>
            <a:ext cx="10058400" cy="1007625"/>
          </a:xfrm>
        </p:spPr>
        <p:txBody>
          <a:bodyPr/>
          <a:lstStyle/>
          <a:p>
            <a:r>
              <a:rPr lang="hr-HR" dirty="0"/>
              <a:t>Kriteriji vrednovanja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6C3E143F-AA34-488E-8EB0-A787E35628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858" y="1146629"/>
            <a:ext cx="11393714" cy="549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8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13DE20-D31D-412A-BDBD-2AB6372D9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Prije slanja…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36BCC3-21B6-4C15-BE15-5D1A61341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imenuj prezentaciju sa svojim imenom i prezimenom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provjeri  zadovoljava li tvoja prezentacija kriterije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PPT pošalji u Microsoft teams,  kanal općenito – ZADACI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endParaRPr lang="hr-HR" dirty="0">
              <a:latin typeface="Constantia"/>
            </a:endParaRPr>
          </a:p>
          <a:p>
            <a:pPr marL="0" lvl="0" indent="0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None/>
            </a:pPr>
            <a:r>
              <a:rPr lang="hr-HR" dirty="0">
                <a:latin typeface="Constantia"/>
              </a:rPr>
              <a:t>Želim vam mnogo uspjeha!</a:t>
            </a:r>
          </a:p>
          <a:p>
            <a:endParaRPr lang="hr-H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712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C48D3B-A6D8-47B3-9638-6E91AAE0C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Uputa za nastavnika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073DD791-CAD9-463A-B36D-AEEDC2F0824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r-HR" i="1" cap="none" dirty="0"/>
              <a:t>U nastavku je primjer istraživačkog seminara koji od učenika zahtijeva pretraživanje informacija u kućnom okruženju te odgovaranje na zadana pitanja. Naravno, ukoliko želite primijeniti individualizirani pristup, stupanj podrške prilagodite brisanjem ili dodavanjem zadataka, promjenom njihove kognitivne zahtjevnosti i dr. Zadatak koji se odnosi na pronalazak i sekciju biljke također prilagodite mjestu stanovanja učenika. Kako biste vrednovali rad učenika na posljednjem slajdu su i rubrike za vrednovanje. Broj bodova preinačite u ocjenu prema vlastitim kriterijima. Nastavnik treba upoznati učenike s kriterijima vrednovanja na početku rada.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i="1" cap="none" dirty="0"/>
              <a:t>S poštovanjem,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i="1" dirty="0"/>
              <a:t>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8374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0E58038-8ACE-4AD9-B404-25C603550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3224F0D-CC35-4C32-9743-A21B679E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698" y="328722"/>
            <a:ext cx="11306628" cy="1450757"/>
          </a:xfrm>
        </p:spPr>
        <p:txBody>
          <a:bodyPr>
            <a:normAutofit/>
          </a:bodyPr>
          <a:lstStyle/>
          <a:p>
            <a:r>
              <a:rPr lang="hr-HR" sz="4400" dirty="0"/>
              <a:t>1. Navedi osnovna obilježja papratnjača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8A34772-9011-42B5-AA63-FD6DEC92E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9107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2BCDE19-2810-4337-9C49-8589C42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D232B2A5-1EDE-435B-86FF-49B2A4A23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80373"/>
              </p:ext>
            </p:extLst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50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D2A1E9-4B8B-43AA-870A-CC856B34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2</a:t>
            </a:r>
            <a:r>
              <a:rPr lang="hr-HR" sz="4400" dirty="0"/>
              <a:t>. Potraži primjerak papratnjače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85FF4A-815E-482F-AB01-B7EA7DC9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SLIKA paprati na tvom dlanu</a:t>
            </a:r>
          </a:p>
        </p:txBody>
      </p:sp>
    </p:spTree>
    <p:extLst>
      <p:ext uri="{BB962C8B-B14F-4D97-AF65-F5344CB8AC3E}">
        <p14:creationId xmlns:p14="http://schemas.microsoft.com/office/powerpoint/2010/main" val="15412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D8A6E0A-3222-4D95-8700-6D2BFD78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66" y="286603"/>
            <a:ext cx="11741833" cy="1450757"/>
          </a:xfrm>
        </p:spPr>
        <p:txBody>
          <a:bodyPr anchor="ctr">
            <a:normAutofit/>
          </a:bodyPr>
          <a:lstStyle/>
          <a:p>
            <a:r>
              <a:rPr lang="hr-HR" sz="4400" dirty="0">
                <a:solidFill>
                  <a:srgbClr val="FFFFFF"/>
                </a:solidFill>
              </a:rPr>
              <a:t>3. Sekcija </a:t>
            </a:r>
            <a:br>
              <a:rPr lang="hr-HR" sz="4400" dirty="0">
                <a:solidFill>
                  <a:srgbClr val="FFFFFF"/>
                </a:solidFill>
              </a:rPr>
            </a:br>
            <a:r>
              <a:rPr lang="hr-HR" sz="3600" dirty="0">
                <a:solidFill>
                  <a:srgbClr val="FFFFFF"/>
                </a:solidFill>
              </a:rPr>
              <a:t>     Izdvoji glavne dijelove pincetom, poslikaj i označi!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26E924-FB52-4601-9FC4-CB25D92FE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023963"/>
            <a:ext cx="10058400" cy="3845025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5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AFB459-E624-4499-AF3D-C9B30607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4. Opiši ciklus razmnožavanja prave paprati</a:t>
            </a:r>
            <a:endParaRPr lang="hr-HR" sz="4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E5673A-105A-4202-8217-9CB473E18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701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B78010B-EDAD-4388-9D06-F6DFF8F2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286603"/>
            <a:ext cx="11958229" cy="1450757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5. Pregledom literature istraži vrste paprati u Dalmaciji*. </a:t>
            </a:r>
            <a:br>
              <a:rPr lang="hr-HR" sz="3600" dirty="0">
                <a:solidFill>
                  <a:srgbClr val="FFFFFF"/>
                </a:solidFill>
              </a:rPr>
            </a:br>
            <a:r>
              <a:rPr lang="hr-HR" sz="3600" dirty="0">
                <a:solidFill>
                  <a:srgbClr val="FFFFFF"/>
                </a:solidFill>
              </a:rPr>
              <a:t>    Imenuj vrste.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E83EEB-2AF9-4176-A3DC-2C4B93CAE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2191603"/>
            <a:ext cx="11366695" cy="420919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hr-HR" sz="1800" dirty="0"/>
              <a:t>SLIKA                                                       SLIKA                                               SLIKA</a:t>
            </a:r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r>
              <a:rPr lang="hr-HR" sz="1800" dirty="0"/>
              <a:t>Izvori podataka:</a:t>
            </a:r>
          </a:p>
          <a:p>
            <a:pPr>
              <a:lnSpc>
                <a:spcPct val="100000"/>
              </a:lnSpc>
            </a:pPr>
            <a:r>
              <a:rPr lang="hr-HR" sz="1800" dirty="0"/>
              <a:t>*Slajd prilagodite zavičaju učenika.</a:t>
            </a:r>
          </a:p>
          <a:p>
            <a:pPr>
              <a:lnSpc>
                <a:spcPct val="100000"/>
              </a:lnSpc>
            </a:pPr>
            <a:endParaRPr lang="hr-HR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34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EBCD66-CC71-49C0-BFD9-8BE6B12E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6. Koje su sličnosti i razlike između mahovina i paprati?</a:t>
            </a:r>
            <a:br>
              <a:rPr lang="hr-HR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4ACBE6-E9A5-495F-BE20-6FB50E47F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8C7C8C29-E791-498D-8A2A-9D1CDE94D3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04831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577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CAE49A-BECD-44CC-BFED-034DA24A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7. Istraži – Zbog čega su sve paprati korisne?</a:t>
            </a:r>
            <a:endParaRPr lang="hr-HR" sz="40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D5E9BF-4926-4731-B050-A8B613D97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/>
              <a:t>1.</a:t>
            </a:r>
          </a:p>
          <a:p>
            <a:r>
              <a:rPr lang="hr-HR" sz="2400" dirty="0"/>
              <a:t>2.</a:t>
            </a:r>
          </a:p>
          <a:p>
            <a:r>
              <a:rPr lang="hr-HR" sz="2400" dirty="0"/>
              <a:t>3.</a:t>
            </a:r>
          </a:p>
          <a:p>
            <a:r>
              <a:rPr lang="hr-HR" sz="2400" dirty="0"/>
              <a:t>4.</a:t>
            </a:r>
          </a:p>
          <a:p>
            <a:r>
              <a:rPr lang="hr-HR" sz="2400" dirty="0"/>
              <a:t>5.</a:t>
            </a:r>
          </a:p>
          <a:p>
            <a:r>
              <a:rPr lang="hr-HR" sz="2000" dirty="0"/>
              <a:t>Izvori podataka:</a:t>
            </a:r>
          </a:p>
        </p:txBody>
      </p:sp>
    </p:spTree>
    <p:extLst>
      <p:ext uri="{BB962C8B-B14F-4D97-AF65-F5344CB8AC3E}">
        <p14:creationId xmlns:p14="http://schemas.microsoft.com/office/powerpoint/2010/main" val="40765489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23C27"/>
      </a:dk2>
      <a:lt2>
        <a:srgbClr val="E8E2E2"/>
      </a:lt2>
      <a:accent1>
        <a:srgbClr val="27B0B2"/>
      </a:accent1>
      <a:accent2>
        <a:srgbClr val="1CB678"/>
      </a:accent2>
      <a:accent3>
        <a:srgbClr val="28B842"/>
      </a:accent3>
      <a:accent4>
        <a:srgbClr val="41B81C"/>
      </a:accent4>
      <a:accent5>
        <a:srgbClr val="80AF27"/>
      </a:accent5>
      <a:accent6>
        <a:srgbClr val="ADA31A"/>
      </a:accent6>
      <a:hlink>
        <a:srgbClr val="5D8E2F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273</Words>
  <Application>Microsoft Office PowerPoint</Application>
  <PresentationFormat>Široki zaslon</PresentationFormat>
  <Paragraphs>56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Tw Cen MT</vt:lpstr>
      <vt:lpstr>RetrospectVTI</vt:lpstr>
      <vt:lpstr>PAPRATNJAČE</vt:lpstr>
      <vt:lpstr>Uputa za nastavnika</vt:lpstr>
      <vt:lpstr>1. Navedi osnovna obilježja papratnjača</vt:lpstr>
      <vt:lpstr>2. Potraži primjerak papratnjače</vt:lpstr>
      <vt:lpstr>3. Sekcija       Izdvoji glavne dijelove pincetom, poslikaj i označi!</vt:lpstr>
      <vt:lpstr>4. Opiši ciklus razmnožavanja prave paprati</vt:lpstr>
      <vt:lpstr>5. Pregledom literature istraži vrste paprati u Dalmaciji*.      Imenuj vrste. </vt:lpstr>
      <vt:lpstr>6. Koje su sličnosti i razlike između mahovina i paprati? </vt:lpstr>
      <vt:lpstr>7. Istraži – Zbog čega su sve paprati korisne?</vt:lpstr>
      <vt:lpstr>Popis literature: </vt:lpstr>
      <vt:lpstr>Kriteriji vrednovanja</vt:lpstr>
      <vt:lpstr>Prije slanja…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PAPRATNJAČE</dc:title>
  <dc:creator>Gabi Marin</dc:creator>
  <cp:lastModifiedBy>Gabi Marin</cp:lastModifiedBy>
  <cp:revision>4</cp:revision>
  <dcterms:created xsi:type="dcterms:W3CDTF">2020-04-21T19:36:50Z</dcterms:created>
  <dcterms:modified xsi:type="dcterms:W3CDTF">2020-04-21T21:27:22Z</dcterms:modified>
</cp:coreProperties>
</file>