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3" r:id="rId9"/>
    <p:sldId id="266" r:id="rId10"/>
    <p:sldId id="264" r:id="rId11"/>
    <p:sldId id="265" r:id="rId1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A61F19-2159-4BB2-9835-197EC31B0846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52D8EF03-E9A0-4649-99AC-45C03FF415FC}">
      <dgm:prSet/>
      <dgm:spPr/>
      <dgm:t>
        <a:bodyPr/>
        <a:lstStyle/>
        <a:p>
          <a:r>
            <a:rPr lang="hr-HR" dirty="0"/>
            <a:t>- </a:t>
          </a:r>
          <a:endParaRPr lang="en-US" dirty="0"/>
        </a:p>
      </dgm:t>
    </dgm:pt>
    <dgm:pt modelId="{D786F14E-3113-44AC-895F-D6A04D549297}" type="parTrans" cxnId="{97101A07-3B18-4877-A25E-1BA0807C3C90}">
      <dgm:prSet/>
      <dgm:spPr/>
      <dgm:t>
        <a:bodyPr/>
        <a:lstStyle/>
        <a:p>
          <a:endParaRPr lang="en-US"/>
        </a:p>
      </dgm:t>
    </dgm:pt>
    <dgm:pt modelId="{247C942A-44F1-4DB9-AAF3-CADB82D1CEE3}" type="sibTrans" cxnId="{97101A07-3B18-4877-A25E-1BA0807C3C90}">
      <dgm:prSet/>
      <dgm:spPr/>
      <dgm:t>
        <a:bodyPr/>
        <a:lstStyle/>
        <a:p>
          <a:endParaRPr lang="en-US"/>
        </a:p>
      </dgm:t>
    </dgm:pt>
    <dgm:pt modelId="{54DB1EA4-5B40-44AF-8087-9F1094272AE8}">
      <dgm:prSet/>
      <dgm:spPr/>
      <dgm:t>
        <a:bodyPr/>
        <a:lstStyle/>
        <a:p>
          <a:r>
            <a:rPr lang="hr-HR" dirty="0"/>
            <a:t>-</a:t>
          </a:r>
          <a:endParaRPr lang="en-US" dirty="0"/>
        </a:p>
      </dgm:t>
    </dgm:pt>
    <dgm:pt modelId="{AFA5D2A3-F20A-4D17-A91D-EFE3E2DE7B72}" type="parTrans" cxnId="{AA594DDA-9D4C-443B-B74B-CBB617B474FB}">
      <dgm:prSet/>
      <dgm:spPr/>
      <dgm:t>
        <a:bodyPr/>
        <a:lstStyle/>
        <a:p>
          <a:endParaRPr lang="en-US"/>
        </a:p>
      </dgm:t>
    </dgm:pt>
    <dgm:pt modelId="{7F6CAEAA-6B86-4356-9EC3-345A553D9BC9}" type="sibTrans" cxnId="{AA594DDA-9D4C-443B-B74B-CBB617B474FB}">
      <dgm:prSet/>
      <dgm:spPr/>
      <dgm:t>
        <a:bodyPr/>
        <a:lstStyle/>
        <a:p>
          <a:endParaRPr lang="en-US"/>
        </a:p>
      </dgm:t>
    </dgm:pt>
    <dgm:pt modelId="{973626F8-B523-4AC6-8908-210DCD9DC6FB}">
      <dgm:prSet/>
      <dgm:spPr/>
      <dgm:t>
        <a:bodyPr/>
        <a:lstStyle/>
        <a:p>
          <a:r>
            <a:rPr lang="hr-HR" dirty="0"/>
            <a:t>-</a:t>
          </a:r>
          <a:endParaRPr lang="en-US" dirty="0"/>
        </a:p>
      </dgm:t>
    </dgm:pt>
    <dgm:pt modelId="{6D41B450-8908-45E9-B0F4-D3883F555806}" type="parTrans" cxnId="{A7600FC3-3B0B-4CCE-AFE5-3694D61B567B}">
      <dgm:prSet/>
      <dgm:spPr/>
      <dgm:t>
        <a:bodyPr/>
        <a:lstStyle/>
        <a:p>
          <a:endParaRPr lang="en-US"/>
        </a:p>
      </dgm:t>
    </dgm:pt>
    <dgm:pt modelId="{EC5CAE08-A96F-4A44-88CB-5A776C192448}" type="sibTrans" cxnId="{A7600FC3-3B0B-4CCE-AFE5-3694D61B567B}">
      <dgm:prSet/>
      <dgm:spPr/>
      <dgm:t>
        <a:bodyPr/>
        <a:lstStyle/>
        <a:p>
          <a:endParaRPr lang="en-US"/>
        </a:p>
      </dgm:t>
    </dgm:pt>
    <dgm:pt modelId="{276EFB55-C309-45CB-951F-8155D165CD6B}">
      <dgm:prSet/>
      <dgm:spPr/>
      <dgm:t>
        <a:bodyPr/>
        <a:lstStyle/>
        <a:p>
          <a:r>
            <a:rPr lang="hr-HR" dirty="0"/>
            <a:t>-</a:t>
          </a:r>
          <a:endParaRPr lang="en-US" dirty="0"/>
        </a:p>
      </dgm:t>
    </dgm:pt>
    <dgm:pt modelId="{F8E2394C-9F35-487D-8EB9-098BA0B16048}" type="parTrans" cxnId="{EA0F8662-6A19-4E3B-8D91-0EA15B5EFF3F}">
      <dgm:prSet/>
      <dgm:spPr/>
      <dgm:t>
        <a:bodyPr/>
        <a:lstStyle/>
        <a:p>
          <a:endParaRPr lang="en-US"/>
        </a:p>
      </dgm:t>
    </dgm:pt>
    <dgm:pt modelId="{878CF557-4438-4EF8-9C86-129520F98706}" type="sibTrans" cxnId="{EA0F8662-6A19-4E3B-8D91-0EA15B5EFF3F}">
      <dgm:prSet/>
      <dgm:spPr/>
      <dgm:t>
        <a:bodyPr/>
        <a:lstStyle/>
        <a:p>
          <a:endParaRPr lang="en-US"/>
        </a:p>
      </dgm:t>
    </dgm:pt>
    <dgm:pt modelId="{3539D8F8-01D0-4603-AE78-9933939CDBFC}">
      <dgm:prSet/>
      <dgm:spPr/>
      <dgm:t>
        <a:bodyPr/>
        <a:lstStyle/>
        <a:p>
          <a:r>
            <a:rPr lang="hr-HR" dirty="0"/>
            <a:t>-</a:t>
          </a:r>
          <a:endParaRPr lang="en-US" dirty="0"/>
        </a:p>
      </dgm:t>
    </dgm:pt>
    <dgm:pt modelId="{73C28D1C-44B3-4F04-B542-13321F7F255C}" type="parTrans" cxnId="{B759193B-930E-4E7A-9F58-C2F277906DF0}">
      <dgm:prSet/>
      <dgm:spPr/>
      <dgm:t>
        <a:bodyPr/>
        <a:lstStyle/>
        <a:p>
          <a:endParaRPr lang="en-US"/>
        </a:p>
      </dgm:t>
    </dgm:pt>
    <dgm:pt modelId="{3ED6322D-99EA-47B0-8D9B-972A3E0A0F36}" type="sibTrans" cxnId="{B759193B-930E-4E7A-9F58-C2F277906DF0}">
      <dgm:prSet/>
      <dgm:spPr/>
      <dgm:t>
        <a:bodyPr/>
        <a:lstStyle/>
        <a:p>
          <a:endParaRPr lang="en-US"/>
        </a:p>
      </dgm:t>
    </dgm:pt>
    <dgm:pt modelId="{1CA14A43-BEDB-42DA-B3DF-F706B1891F85}" type="pres">
      <dgm:prSet presAssocID="{17A61F19-2159-4BB2-9835-197EC31B0846}" presName="linear" presStyleCnt="0">
        <dgm:presLayoutVars>
          <dgm:animLvl val="lvl"/>
          <dgm:resizeHandles val="exact"/>
        </dgm:presLayoutVars>
      </dgm:prSet>
      <dgm:spPr/>
    </dgm:pt>
    <dgm:pt modelId="{EB0F8F1E-FE48-4CF7-93B2-14575F6F407C}" type="pres">
      <dgm:prSet presAssocID="{52D8EF03-E9A0-4649-99AC-45C03FF415FC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542657E0-8179-44E4-8632-3233572F024C}" type="pres">
      <dgm:prSet presAssocID="{247C942A-44F1-4DB9-AAF3-CADB82D1CEE3}" presName="spacer" presStyleCnt="0"/>
      <dgm:spPr/>
    </dgm:pt>
    <dgm:pt modelId="{5E309733-25DD-4B4A-BF92-83078B5B1BE5}" type="pres">
      <dgm:prSet presAssocID="{54DB1EA4-5B40-44AF-8087-9F1094272AE8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6B4FC2D9-B4A6-47F5-96EF-9AC0BAA327E0}" type="pres">
      <dgm:prSet presAssocID="{7F6CAEAA-6B86-4356-9EC3-345A553D9BC9}" presName="spacer" presStyleCnt="0"/>
      <dgm:spPr/>
    </dgm:pt>
    <dgm:pt modelId="{95FBC98D-2D3D-4107-A94F-470F77B4CE75}" type="pres">
      <dgm:prSet presAssocID="{973626F8-B523-4AC6-8908-210DCD9DC6FB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DAAA8BF2-FE39-4F90-A1F9-DDFB7352ECF0}" type="pres">
      <dgm:prSet presAssocID="{EC5CAE08-A96F-4A44-88CB-5A776C192448}" presName="spacer" presStyleCnt="0"/>
      <dgm:spPr/>
    </dgm:pt>
    <dgm:pt modelId="{9DD05324-0114-4504-A5A3-CA5D4FB78122}" type="pres">
      <dgm:prSet presAssocID="{276EFB55-C309-45CB-951F-8155D165CD6B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B2336246-0D0E-4738-AEAB-E7144D52C888}" type="pres">
      <dgm:prSet presAssocID="{878CF557-4438-4EF8-9C86-129520F98706}" presName="spacer" presStyleCnt="0"/>
      <dgm:spPr/>
    </dgm:pt>
    <dgm:pt modelId="{D9DF19FF-5310-4A59-AD00-BE6601B7AF70}" type="pres">
      <dgm:prSet presAssocID="{3539D8F8-01D0-4603-AE78-9933939CDBFC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97101A07-3B18-4877-A25E-1BA0807C3C90}" srcId="{17A61F19-2159-4BB2-9835-197EC31B0846}" destId="{52D8EF03-E9A0-4649-99AC-45C03FF415FC}" srcOrd="0" destOrd="0" parTransId="{D786F14E-3113-44AC-895F-D6A04D549297}" sibTransId="{247C942A-44F1-4DB9-AAF3-CADB82D1CEE3}"/>
    <dgm:cxn modelId="{FC5D231B-7CAC-497C-9D8F-84A875C9B573}" type="presOf" srcId="{52D8EF03-E9A0-4649-99AC-45C03FF415FC}" destId="{EB0F8F1E-FE48-4CF7-93B2-14575F6F407C}" srcOrd="0" destOrd="0" presId="urn:microsoft.com/office/officeart/2005/8/layout/vList2"/>
    <dgm:cxn modelId="{B759193B-930E-4E7A-9F58-C2F277906DF0}" srcId="{17A61F19-2159-4BB2-9835-197EC31B0846}" destId="{3539D8F8-01D0-4603-AE78-9933939CDBFC}" srcOrd="4" destOrd="0" parTransId="{73C28D1C-44B3-4F04-B542-13321F7F255C}" sibTransId="{3ED6322D-99EA-47B0-8D9B-972A3E0A0F36}"/>
    <dgm:cxn modelId="{EA0F8662-6A19-4E3B-8D91-0EA15B5EFF3F}" srcId="{17A61F19-2159-4BB2-9835-197EC31B0846}" destId="{276EFB55-C309-45CB-951F-8155D165CD6B}" srcOrd="3" destOrd="0" parTransId="{F8E2394C-9F35-487D-8EB9-098BA0B16048}" sibTransId="{878CF557-4438-4EF8-9C86-129520F98706}"/>
    <dgm:cxn modelId="{F09D6F70-4CB9-482C-8E27-1EEDFF4E314B}" type="presOf" srcId="{3539D8F8-01D0-4603-AE78-9933939CDBFC}" destId="{D9DF19FF-5310-4A59-AD00-BE6601B7AF70}" srcOrd="0" destOrd="0" presId="urn:microsoft.com/office/officeart/2005/8/layout/vList2"/>
    <dgm:cxn modelId="{80641A77-C1F7-4C53-AE37-2D728BCE169C}" type="presOf" srcId="{17A61F19-2159-4BB2-9835-197EC31B0846}" destId="{1CA14A43-BEDB-42DA-B3DF-F706B1891F85}" srcOrd="0" destOrd="0" presId="urn:microsoft.com/office/officeart/2005/8/layout/vList2"/>
    <dgm:cxn modelId="{B2D5A97E-C511-4D8A-88A4-1294C6AC6174}" type="presOf" srcId="{54DB1EA4-5B40-44AF-8087-9F1094272AE8}" destId="{5E309733-25DD-4B4A-BF92-83078B5B1BE5}" srcOrd="0" destOrd="0" presId="urn:microsoft.com/office/officeart/2005/8/layout/vList2"/>
    <dgm:cxn modelId="{8D3735B3-306B-4410-A634-8AC3F4387287}" type="presOf" srcId="{973626F8-B523-4AC6-8908-210DCD9DC6FB}" destId="{95FBC98D-2D3D-4107-A94F-470F77B4CE75}" srcOrd="0" destOrd="0" presId="urn:microsoft.com/office/officeart/2005/8/layout/vList2"/>
    <dgm:cxn modelId="{1D100AC3-0F17-400D-886D-666D33EDA0DE}" type="presOf" srcId="{276EFB55-C309-45CB-951F-8155D165CD6B}" destId="{9DD05324-0114-4504-A5A3-CA5D4FB78122}" srcOrd="0" destOrd="0" presId="urn:microsoft.com/office/officeart/2005/8/layout/vList2"/>
    <dgm:cxn modelId="{A7600FC3-3B0B-4CCE-AFE5-3694D61B567B}" srcId="{17A61F19-2159-4BB2-9835-197EC31B0846}" destId="{973626F8-B523-4AC6-8908-210DCD9DC6FB}" srcOrd="2" destOrd="0" parTransId="{6D41B450-8908-45E9-B0F4-D3883F555806}" sibTransId="{EC5CAE08-A96F-4A44-88CB-5A776C192448}"/>
    <dgm:cxn modelId="{AA594DDA-9D4C-443B-B74B-CBB617B474FB}" srcId="{17A61F19-2159-4BB2-9835-197EC31B0846}" destId="{54DB1EA4-5B40-44AF-8087-9F1094272AE8}" srcOrd="1" destOrd="0" parTransId="{AFA5D2A3-F20A-4D17-A91D-EFE3E2DE7B72}" sibTransId="{7F6CAEAA-6B86-4356-9EC3-345A553D9BC9}"/>
    <dgm:cxn modelId="{C52D0AB7-0BAA-4B39-945A-AF5F61F03B3A}" type="presParOf" srcId="{1CA14A43-BEDB-42DA-B3DF-F706B1891F85}" destId="{EB0F8F1E-FE48-4CF7-93B2-14575F6F407C}" srcOrd="0" destOrd="0" presId="urn:microsoft.com/office/officeart/2005/8/layout/vList2"/>
    <dgm:cxn modelId="{F85E9C2E-9E97-4387-A22E-458D99E13B4B}" type="presParOf" srcId="{1CA14A43-BEDB-42DA-B3DF-F706B1891F85}" destId="{542657E0-8179-44E4-8632-3233572F024C}" srcOrd="1" destOrd="0" presId="urn:microsoft.com/office/officeart/2005/8/layout/vList2"/>
    <dgm:cxn modelId="{88654996-9F7C-49B0-A75A-AE34BD0CE5FB}" type="presParOf" srcId="{1CA14A43-BEDB-42DA-B3DF-F706B1891F85}" destId="{5E309733-25DD-4B4A-BF92-83078B5B1BE5}" srcOrd="2" destOrd="0" presId="urn:microsoft.com/office/officeart/2005/8/layout/vList2"/>
    <dgm:cxn modelId="{97DA6369-BADD-43D9-960C-F470BCCD4DAC}" type="presParOf" srcId="{1CA14A43-BEDB-42DA-B3DF-F706B1891F85}" destId="{6B4FC2D9-B4A6-47F5-96EF-9AC0BAA327E0}" srcOrd="3" destOrd="0" presId="urn:microsoft.com/office/officeart/2005/8/layout/vList2"/>
    <dgm:cxn modelId="{C3EDEB0F-935D-4709-B545-5AFB5D762716}" type="presParOf" srcId="{1CA14A43-BEDB-42DA-B3DF-F706B1891F85}" destId="{95FBC98D-2D3D-4107-A94F-470F77B4CE75}" srcOrd="4" destOrd="0" presId="urn:microsoft.com/office/officeart/2005/8/layout/vList2"/>
    <dgm:cxn modelId="{835CFF49-3B45-48C2-B05D-BC19977DB552}" type="presParOf" srcId="{1CA14A43-BEDB-42DA-B3DF-F706B1891F85}" destId="{DAAA8BF2-FE39-4F90-A1F9-DDFB7352ECF0}" srcOrd="5" destOrd="0" presId="urn:microsoft.com/office/officeart/2005/8/layout/vList2"/>
    <dgm:cxn modelId="{101F3627-7D6C-4983-807D-8314D15A769A}" type="presParOf" srcId="{1CA14A43-BEDB-42DA-B3DF-F706B1891F85}" destId="{9DD05324-0114-4504-A5A3-CA5D4FB78122}" srcOrd="6" destOrd="0" presId="urn:microsoft.com/office/officeart/2005/8/layout/vList2"/>
    <dgm:cxn modelId="{0A23681D-579E-4E24-B805-B9B085EED636}" type="presParOf" srcId="{1CA14A43-BEDB-42DA-B3DF-F706B1891F85}" destId="{B2336246-0D0E-4738-AEAB-E7144D52C888}" srcOrd="7" destOrd="0" presId="urn:microsoft.com/office/officeart/2005/8/layout/vList2"/>
    <dgm:cxn modelId="{37366F2B-47C4-435A-9DEA-2E5D05EAE65E}" type="presParOf" srcId="{1CA14A43-BEDB-42DA-B3DF-F706B1891F85}" destId="{D9DF19FF-5310-4A59-AD00-BE6601B7AF70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1CA9E4D-148E-497F-A342-EE3BC17F1380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0C573B3E-6A19-46F8-BD01-3AC41E071592}">
      <dgm:prSet phldrT="[Tekst]" phldr="1"/>
      <dgm:spPr/>
      <dgm:t>
        <a:bodyPr/>
        <a:lstStyle/>
        <a:p>
          <a:endParaRPr lang="hr-HR" dirty="0"/>
        </a:p>
      </dgm:t>
    </dgm:pt>
    <dgm:pt modelId="{7FABA4CB-E0F2-4C35-943B-0DCCEBAC7C06}" type="parTrans" cxnId="{86C5B9F0-DCF5-43AA-A8DB-F137C3060849}">
      <dgm:prSet/>
      <dgm:spPr/>
      <dgm:t>
        <a:bodyPr/>
        <a:lstStyle/>
        <a:p>
          <a:endParaRPr lang="hr-HR"/>
        </a:p>
      </dgm:t>
    </dgm:pt>
    <dgm:pt modelId="{7046AB41-E9D1-4D40-83B2-87CEB2108091}" type="sibTrans" cxnId="{86C5B9F0-DCF5-43AA-A8DB-F137C3060849}">
      <dgm:prSet/>
      <dgm:spPr/>
      <dgm:t>
        <a:bodyPr/>
        <a:lstStyle/>
        <a:p>
          <a:endParaRPr lang="hr-HR"/>
        </a:p>
      </dgm:t>
    </dgm:pt>
    <dgm:pt modelId="{AF3DBA76-A5D6-4D2E-9EAA-7AA50D1BF6BE}">
      <dgm:prSet phldrT="[Tekst]" phldr="1"/>
      <dgm:spPr/>
      <dgm:t>
        <a:bodyPr/>
        <a:lstStyle/>
        <a:p>
          <a:endParaRPr lang="hr-HR" dirty="0"/>
        </a:p>
      </dgm:t>
    </dgm:pt>
    <dgm:pt modelId="{1E9C117B-5C98-47A8-B2C4-999AC0D5C470}" type="parTrans" cxnId="{649529C2-ED51-41B0-A3D8-3EC166CB0109}">
      <dgm:prSet/>
      <dgm:spPr/>
      <dgm:t>
        <a:bodyPr/>
        <a:lstStyle/>
        <a:p>
          <a:endParaRPr lang="hr-HR"/>
        </a:p>
      </dgm:t>
    </dgm:pt>
    <dgm:pt modelId="{DF612957-26A5-4DA2-A227-0ED33A1DA2D7}" type="sibTrans" cxnId="{649529C2-ED51-41B0-A3D8-3EC166CB0109}">
      <dgm:prSet/>
      <dgm:spPr/>
      <dgm:t>
        <a:bodyPr/>
        <a:lstStyle/>
        <a:p>
          <a:endParaRPr lang="hr-HR"/>
        </a:p>
      </dgm:t>
    </dgm:pt>
    <dgm:pt modelId="{2B348C01-72A5-42FE-97A0-A9D618FC9B10}" type="pres">
      <dgm:prSet presAssocID="{B1CA9E4D-148E-497F-A342-EE3BC17F1380}" presName="compositeShape" presStyleCnt="0">
        <dgm:presLayoutVars>
          <dgm:chMax val="7"/>
          <dgm:dir/>
          <dgm:resizeHandles val="exact"/>
        </dgm:presLayoutVars>
      </dgm:prSet>
      <dgm:spPr/>
    </dgm:pt>
    <dgm:pt modelId="{EDF4D3E3-57D7-4BF9-960A-C6D07C631DF1}" type="pres">
      <dgm:prSet presAssocID="{0C573B3E-6A19-46F8-BD01-3AC41E071592}" presName="circ1" presStyleLbl="vennNode1" presStyleIdx="0" presStyleCnt="2"/>
      <dgm:spPr/>
    </dgm:pt>
    <dgm:pt modelId="{BAF280B6-3725-4C91-9CE9-A021FBE96382}" type="pres">
      <dgm:prSet presAssocID="{0C573B3E-6A19-46F8-BD01-3AC41E071592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C64C8AE0-AF17-4626-9E3B-171C81983067}" type="pres">
      <dgm:prSet presAssocID="{AF3DBA76-A5D6-4D2E-9EAA-7AA50D1BF6BE}" presName="circ2" presStyleLbl="vennNode1" presStyleIdx="1" presStyleCnt="2"/>
      <dgm:spPr/>
    </dgm:pt>
    <dgm:pt modelId="{C9C54C74-7CE8-4C23-945B-CD717E6BFD1D}" type="pres">
      <dgm:prSet presAssocID="{AF3DBA76-A5D6-4D2E-9EAA-7AA50D1BF6BE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52222E30-7761-4BF3-BBD6-5F126DFADC72}" type="presOf" srcId="{0C573B3E-6A19-46F8-BD01-3AC41E071592}" destId="{EDF4D3E3-57D7-4BF9-960A-C6D07C631DF1}" srcOrd="0" destOrd="0" presId="urn:microsoft.com/office/officeart/2005/8/layout/venn1"/>
    <dgm:cxn modelId="{792C236D-46BF-4819-A07F-C0DFEB7D126F}" type="presOf" srcId="{0C573B3E-6A19-46F8-BD01-3AC41E071592}" destId="{BAF280B6-3725-4C91-9CE9-A021FBE96382}" srcOrd="1" destOrd="0" presId="urn:microsoft.com/office/officeart/2005/8/layout/venn1"/>
    <dgm:cxn modelId="{BE5392A1-A1AA-43B6-900B-656CE88B59E3}" type="presOf" srcId="{AF3DBA76-A5D6-4D2E-9EAA-7AA50D1BF6BE}" destId="{C64C8AE0-AF17-4626-9E3B-171C81983067}" srcOrd="0" destOrd="0" presId="urn:microsoft.com/office/officeart/2005/8/layout/venn1"/>
    <dgm:cxn modelId="{6E6485A7-C16A-472C-AAD3-1B5A1F168CAE}" type="presOf" srcId="{B1CA9E4D-148E-497F-A342-EE3BC17F1380}" destId="{2B348C01-72A5-42FE-97A0-A9D618FC9B10}" srcOrd="0" destOrd="0" presId="urn:microsoft.com/office/officeart/2005/8/layout/venn1"/>
    <dgm:cxn modelId="{649529C2-ED51-41B0-A3D8-3EC166CB0109}" srcId="{B1CA9E4D-148E-497F-A342-EE3BC17F1380}" destId="{AF3DBA76-A5D6-4D2E-9EAA-7AA50D1BF6BE}" srcOrd="1" destOrd="0" parTransId="{1E9C117B-5C98-47A8-B2C4-999AC0D5C470}" sibTransId="{DF612957-26A5-4DA2-A227-0ED33A1DA2D7}"/>
    <dgm:cxn modelId="{86C5B9F0-DCF5-43AA-A8DB-F137C3060849}" srcId="{B1CA9E4D-148E-497F-A342-EE3BC17F1380}" destId="{0C573B3E-6A19-46F8-BD01-3AC41E071592}" srcOrd="0" destOrd="0" parTransId="{7FABA4CB-E0F2-4C35-943B-0DCCEBAC7C06}" sibTransId="{7046AB41-E9D1-4D40-83B2-87CEB2108091}"/>
    <dgm:cxn modelId="{4EE53BF9-356C-46D6-A679-ADC29F4E160A}" type="presOf" srcId="{AF3DBA76-A5D6-4D2E-9EAA-7AA50D1BF6BE}" destId="{C9C54C74-7CE8-4C23-945B-CD717E6BFD1D}" srcOrd="1" destOrd="0" presId="urn:microsoft.com/office/officeart/2005/8/layout/venn1"/>
    <dgm:cxn modelId="{A0419D6A-62B8-4138-95D9-CF2D96582DCF}" type="presParOf" srcId="{2B348C01-72A5-42FE-97A0-A9D618FC9B10}" destId="{EDF4D3E3-57D7-4BF9-960A-C6D07C631DF1}" srcOrd="0" destOrd="0" presId="urn:microsoft.com/office/officeart/2005/8/layout/venn1"/>
    <dgm:cxn modelId="{3EB9D865-3F4E-4CD6-B25E-4C24C2612B71}" type="presParOf" srcId="{2B348C01-72A5-42FE-97A0-A9D618FC9B10}" destId="{BAF280B6-3725-4C91-9CE9-A021FBE96382}" srcOrd="1" destOrd="0" presId="urn:microsoft.com/office/officeart/2005/8/layout/venn1"/>
    <dgm:cxn modelId="{97E57168-9A2F-40C1-8933-6DA6CEAF8A93}" type="presParOf" srcId="{2B348C01-72A5-42FE-97A0-A9D618FC9B10}" destId="{C64C8AE0-AF17-4626-9E3B-171C81983067}" srcOrd="2" destOrd="0" presId="urn:microsoft.com/office/officeart/2005/8/layout/venn1"/>
    <dgm:cxn modelId="{2F08D498-5C18-4B32-A2E3-281310BD0BE1}" type="presParOf" srcId="{2B348C01-72A5-42FE-97A0-A9D618FC9B10}" destId="{C9C54C74-7CE8-4C23-945B-CD717E6BFD1D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0F8F1E-FE48-4CF7-93B2-14575F6F407C}">
      <dsp:nvSpPr>
        <dsp:cNvPr id="0" name=""/>
        <dsp:cNvSpPr/>
      </dsp:nvSpPr>
      <dsp:spPr>
        <a:xfrm>
          <a:off x="0" y="9114"/>
          <a:ext cx="10058399" cy="68445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000" kern="1200" dirty="0"/>
            <a:t>- </a:t>
          </a:r>
          <a:endParaRPr lang="en-US" sz="3000" kern="1200" dirty="0"/>
        </a:p>
      </dsp:txBody>
      <dsp:txXfrm>
        <a:off x="33412" y="42526"/>
        <a:ext cx="9991575" cy="617626"/>
      </dsp:txXfrm>
    </dsp:sp>
    <dsp:sp modelId="{5E309733-25DD-4B4A-BF92-83078B5B1BE5}">
      <dsp:nvSpPr>
        <dsp:cNvPr id="0" name=""/>
        <dsp:cNvSpPr/>
      </dsp:nvSpPr>
      <dsp:spPr>
        <a:xfrm>
          <a:off x="0" y="779964"/>
          <a:ext cx="10058399" cy="684450"/>
        </a:xfrm>
        <a:prstGeom prst="roundRect">
          <a:avLst/>
        </a:prstGeom>
        <a:solidFill>
          <a:schemeClr val="accent2">
            <a:hueOff val="-375178"/>
            <a:satOff val="-2263"/>
            <a:lumOff val="68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000" kern="1200" dirty="0"/>
            <a:t>-</a:t>
          </a:r>
          <a:endParaRPr lang="en-US" sz="3000" kern="1200" dirty="0"/>
        </a:p>
      </dsp:txBody>
      <dsp:txXfrm>
        <a:off x="33412" y="813376"/>
        <a:ext cx="9991575" cy="617626"/>
      </dsp:txXfrm>
    </dsp:sp>
    <dsp:sp modelId="{95FBC98D-2D3D-4107-A94F-470F77B4CE75}">
      <dsp:nvSpPr>
        <dsp:cNvPr id="0" name=""/>
        <dsp:cNvSpPr/>
      </dsp:nvSpPr>
      <dsp:spPr>
        <a:xfrm>
          <a:off x="0" y="1550814"/>
          <a:ext cx="10058399" cy="684450"/>
        </a:xfrm>
        <a:prstGeom prst="roundRect">
          <a:avLst/>
        </a:prstGeom>
        <a:solidFill>
          <a:schemeClr val="accent2">
            <a:hueOff val="-750355"/>
            <a:satOff val="-4526"/>
            <a:lumOff val="137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000" kern="1200" dirty="0"/>
            <a:t>-</a:t>
          </a:r>
          <a:endParaRPr lang="en-US" sz="3000" kern="1200" dirty="0"/>
        </a:p>
      </dsp:txBody>
      <dsp:txXfrm>
        <a:off x="33412" y="1584226"/>
        <a:ext cx="9991575" cy="617626"/>
      </dsp:txXfrm>
    </dsp:sp>
    <dsp:sp modelId="{9DD05324-0114-4504-A5A3-CA5D4FB78122}">
      <dsp:nvSpPr>
        <dsp:cNvPr id="0" name=""/>
        <dsp:cNvSpPr/>
      </dsp:nvSpPr>
      <dsp:spPr>
        <a:xfrm>
          <a:off x="0" y="2321665"/>
          <a:ext cx="10058399" cy="684450"/>
        </a:xfrm>
        <a:prstGeom prst="roundRect">
          <a:avLst/>
        </a:prstGeom>
        <a:solidFill>
          <a:schemeClr val="accent2">
            <a:hueOff val="-1125533"/>
            <a:satOff val="-6788"/>
            <a:lumOff val="206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000" kern="1200" dirty="0"/>
            <a:t>-</a:t>
          </a:r>
          <a:endParaRPr lang="en-US" sz="3000" kern="1200" dirty="0"/>
        </a:p>
      </dsp:txBody>
      <dsp:txXfrm>
        <a:off x="33412" y="2355077"/>
        <a:ext cx="9991575" cy="617626"/>
      </dsp:txXfrm>
    </dsp:sp>
    <dsp:sp modelId="{D9DF19FF-5310-4A59-AD00-BE6601B7AF70}">
      <dsp:nvSpPr>
        <dsp:cNvPr id="0" name=""/>
        <dsp:cNvSpPr/>
      </dsp:nvSpPr>
      <dsp:spPr>
        <a:xfrm>
          <a:off x="0" y="3092515"/>
          <a:ext cx="10058399" cy="684450"/>
        </a:xfrm>
        <a:prstGeom prst="roundRect">
          <a:avLst/>
        </a:prstGeom>
        <a:solidFill>
          <a:schemeClr val="accent2">
            <a:hueOff val="-1500710"/>
            <a:satOff val="-9051"/>
            <a:lumOff val="274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000" kern="1200" dirty="0"/>
            <a:t>-</a:t>
          </a:r>
          <a:endParaRPr lang="en-US" sz="3000" kern="1200" dirty="0"/>
        </a:p>
      </dsp:txBody>
      <dsp:txXfrm>
        <a:off x="33412" y="3125927"/>
        <a:ext cx="9991575" cy="6176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F4D3E3-57D7-4BF9-960A-C6D07C631DF1}">
      <dsp:nvSpPr>
        <dsp:cNvPr id="0" name=""/>
        <dsp:cNvSpPr/>
      </dsp:nvSpPr>
      <dsp:spPr>
        <a:xfrm>
          <a:off x="1811168" y="10229"/>
          <a:ext cx="3740329" cy="374032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6500" kern="1200" dirty="0"/>
        </a:p>
      </dsp:txBody>
      <dsp:txXfrm>
        <a:off x="2333467" y="451294"/>
        <a:ext cx="2156586" cy="2858198"/>
      </dsp:txXfrm>
    </dsp:sp>
    <dsp:sp modelId="{C64C8AE0-AF17-4626-9E3B-171C81983067}">
      <dsp:nvSpPr>
        <dsp:cNvPr id="0" name=""/>
        <dsp:cNvSpPr/>
      </dsp:nvSpPr>
      <dsp:spPr>
        <a:xfrm>
          <a:off x="4506901" y="10229"/>
          <a:ext cx="3740329" cy="374032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6500" kern="1200" dirty="0"/>
        </a:p>
      </dsp:txBody>
      <dsp:txXfrm>
        <a:off x="5568346" y="451294"/>
        <a:ext cx="2156586" cy="28581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4/21/2020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233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4/21/2020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027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4/21/2020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467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4/21/2020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629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4/21/2020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506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4/21/2020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925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4/21/2020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791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4/21/2020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554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4/21/2020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309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4/21/2020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598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4/21/2020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458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872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400" i="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2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reativecommons.org/licenses/by-sa/3.0/" TargetMode="External"/><Relationship Id="rId4" Type="http://schemas.openxmlformats.org/officeDocument/2006/relationships/hyperlink" Target="http://hr.wikipedia.org/wiki/zvjezdanolike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Rectangle 92">
            <a:extLst>
              <a:ext uri="{FF2B5EF4-FFF2-40B4-BE49-F238E27FC236}">
                <a16:creationId xmlns:a16="http://schemas.microsoft.com/office/drawing/2014/main" id="{0AF4F2BA-3C03-4E2C-8ABC-0949B61B3C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771E8EE-0C03-4BCC-B92E-B4018033820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b="15708"/>
          <a:stretch/>
        </p:blipFill>
        <p:spPr>
          <a:xfrm>
            <a:off x="-1" y="-72562"/>
            <a:ext cx="12188826" cy="6857990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5FAA5E8C-79F3-433F-92F1-B2337B5805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97538" y="758952"/>
            <a:ext cx="5558141" cy="3566160"/>
          </a:xfrm>
        </p:spPr>
        <p:txBody>
          <a:bodyPr>
            <a:normAutofit/>
          </a:bodyPr>
          <a:lstStyle/>
          <a:p>
            <a:r>
              <a:rPr lang="hr-HR" sz="6800" dirty="0">
                <a:solidFill>
                  <a:schemeClr val="tx1"/>
                </a:solidFill>
              </a:rPr>
              <a:t>Kritosjemenjače</a:t>
            </a:r>
            <a:br>
              <a:rPr lang="hr-HR" sz="6800" dirty="0">
                <a:solidFill>
                  <a:schemeClr val="tx1"/>
                </a:solidFill>
              </a:rPr>
            </a:br>
            <a:r>
              <a:rPr lang="hr-HR" sz="6800" dirty="0">
                <a:solidFill>
                  <a:schemeClr val="tx1"/>
                </a:solidFill>
              </a:rPr>
              <a:t>- dvosupnice</a:t>
            </a:r>
            <a:br>
              <a:rPr lang="hr-HR" sz="6800" dirty="0">
                <a:solidFill>
                  <a:schemeClr val="tx1"/>
                </a:solidFill>
              </a:rPr>
            </a:br>
            <a:endParaRPr lang="hr-HR" sz="6800" dirty="0">
              <a:solidFill>
                <a:schemeClr val="tx1"/>
              </a:solidFill>
            </a:endParaRP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0E3678DF-C927-497D-81A9-165E49A034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97538" y="4645152"/>
            <a:ext cx="5560912" cy="1755648"/>
          </a:xfrm>
        </p:spPr>
        <p:txBody>
          <a:bodyPr>
            <a:normAutofit/>
          </a:bodyPr>
          <a:lstStyle/>
          <a:p>
            <a:r>
              <a:rPr lang="hr-HR" dirty="0"/>
              <a:t>Istraživački seminar</a:t>
            </a:r>
          </a:p>
          <a:p>
            <a:r>
              <a:rPr lang="hr-HR" dirty="0"/>
              <a:t>Ime i prezime:</a:t>
            </a:r>
          </a:p>
          <a:p>
            <a:r>
              <a:rPr lang="hr-HR" dirty="0"/>
              <a:t>RAZRED:</a:t>
            </a:r>
          </a:p>
          <a:p>
            <a:endParaRPr lang="hr-HR" dirty="0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25FBD20C-DCED-4E97-9C65-AA32D674C4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939" y="1091146"/>
            <a:ext cx="3694176" cy="4581144"/>
          </a:xfrm>
          <a:prstGeom prst="rect">
            <a:avLst/>
          </a:pr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Slika 7" descr="Slika na kojoj se prikazuje biljka, suncokret, cvijet, žuto&#10;&#10;Opis je automatski generiran">
            <a:extLst>
              <a:ext uri="{FF2B5EF4-FFF2-40B4-BE49-F238E27FC236}">
                <a16:creationId xmlns:a16="http://schemas.microsoft.com/office/drawing/2014/main" id="{3E5E4802-63D3-4F13-AC29-AA152AFADBB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r="1" b="5247"/>
          <a:stretch/>
        </p:blipFill>
        <p:spPr>
          <a:xfrm>
            <a:off x="1286936" y="1254281"/>
            <a:ext cx="3364187" cy="4254879"/>
          </a:xfrm>
          <a:prstGeom prst="rect">
            <a:avLst/>
          </a:prstGeom>
        </p:spPr>
      </p:pic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A07787ED-5EDC-4C54-AD87-55B60D0FE3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743977" y="4474741"/>
            <a:ext cx="533920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Rectangle 98">
            <a:extLst>
              <a:ext uri="{FF2B5EF4-FFF2-40B4-BE49-F238E27FC236}">
                <a16:creationId xmlns:a16="http://schemas.microsoft.com/office/drawing/2014/main" id="{B40A8CA7-7D5A-43B0-A1A0-B558ECA9E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kstniOkvir 8">
            <a:extLst>
              <a:ext uri="{FF2B5EF4-FFF2-40B4-BE49-F238E27FC236}">
                <a16:creationId xmlns:a16="http://schemas.microsoft.com/office/drawing/2014/main" id="{AAA71740-C6CF-4E74-A65D-1A44CFB644F5}"/>
              </a:ext>
            </a:extLst>
          </p:cNvPr>
          <p:cNvSpPr txBox="1"/>
          <p:nvPr/>
        </p:nvSpPr>
        <p:spPr>
          <a:xfrm>
            <a:off x="2363317" y="5309105"/>
            <a:ext cx="2287806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hr-HR" sz="700" dirty="0">
                <a:solidFill>
                  <a:srgbClr val="FFFFFF"/>
                </a:solidFill>
                <a:hlinkClick r:id="rId4" tooltip="http://hr.wikipedia.org/wiki/zvjezdanolik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Ta fotografija</a:t>
            </a:r>
            <a:r>
              <a:rPr lang="hr-HR" sz="700" dirty="0">
                <a:solidFill>
                  <a:srgbClr val="FFFFFF"/>
                </a:solidFill>
              </a:rPr>
              <a:t> korisnika Nepoznat autor: licenca </a:t>
            </a:r>
            <a:r>
              <a:rPr lang="hr-HR" sz="700" dirty="0">
                <a:solidFill>
                  <a:srgbClr val="FFFFFF"/>
                </a:solidFill>
                <a:hlinkClick r:id="rId5" tooltip="https://creativecommons.org/licenses/by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endParaRPr lang="hr-HR" sz="7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7861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D35B5EC-1815-449D-A253-78C3C5133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120166"/>
          </a:xfrm>
        </p:spPr>
        <p:txBody>
          <a:bodyPr/>
          <a:lstStyle/>
          <a:p>
            <a:r>
              <a:rPr lang="hr-HR" dirty="0"/>
              <a:t>Kriteriji vrednovanja</a:t>
            </a:r>
          </a:p>
        </p:txBody>
      </p:sp>
      <p:pic>
        <p:nvPicPr>
          <p:cNvPr id="4" name="Rezervirano mjesto sadržaja 3">
            <a:extLst>
              <a:ext uri="{FF2B5EF4-FFF2-40B4-BE49-F238E27FC236}">
                <a16:creationId xmlns:a16="http://schemas.microsoft.com/office/drawing/2014/main" id="{90320D8D-30E9-4AAD-80B5-2EC3F5FE64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5772" y="1646464"/>
            <a:ext cx="11567886" cy="5044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2817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558DB37-9FEE-48A2-8578-ED04015739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FCCA6-00E2-4F74-A105-0D769872F2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0"/>
            <a:ext cx="12188952" cy="1905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6613DE20-D31D-412A-BDBD-2AB6372D9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anchor="ctr">
            <a:normAutofit/>
          </a:bodyPr>
          <a:lstStyle/>
          <a:p>
            <a:r>
              <a:rPr lang="hr-HR" dirty="0">
                <a:solidFill>
                  <a:srgbClr val="FFFFFF"/>
                </a:solidFill>
              </a:rPr>
              <a:t>Prije slanja…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036BCC3-21B6-4C15-BE15-5D1A613417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6963" y="2675694"/>
            <a:ext cx="10058400" cy="3193294"/>
          </a:xfrm>
        </p:spPr>
        <p:txBody>
          <a:bodyPr>
            <a:normAutofit/>
          </a:bodyPr>
          <a:lstStyle/>
          <a:p>
            <a:pPr marL="304747" lvl="0" indent="-304747" defTabSz="1218987">
              <a:spcBef>
                <a:spcPts val="1800"/>
              </a:spcBef>
              <a:spcAft>
                <a:spcPts val="0"/>
              </a:spcAft>
              <a:buClr>
                <a:srgbClr val="89C01C">
                  <a:lumMod val="75000"/>
                </a:srgbClr>
              </a:buClr>
              <a:buSzTx/>
              <a:buFontTx/>
              <a:buChar char="-"/>
            </a:pPr>
            <a:r>
              <a:rPr lang="hr-HR" dirty="0">
                <a:latin typeface="Constantia"/>
              </a:rPr>
              <a:t>imenuj prezentaciju sa svojim imenom i prezimenom</a:t>
            </a:r>
          </a:p>
          <a:p>
            <a:pPr marL="304747" lvl="0" indent="-304747" defTabSz="1218987">
              <a:spcBef>
                <a:spcPts val="1800"/>
              </a:spcBef>
              <a:spcAft>
                <a:spcPts val="0"/>
              </a:spcAft>
              <a:buClr>
                <a:srgbClr val="89C01C">
                  <a:lumMod val="75000"/>
                </a:srgbClr>
              </a:buClr>
              <a:buSzTx/>
              <a:buFontTx/>
              <a:buChar char="-"/>
            </a:pPr>
            <a:r>
              <a:rPr lang="hr-HR" dirty="0">
                <a:latin typeface="Constantia"/>
              </a:rPr>
              <a:t>provjeri zadovoljava li tvoja prezentacija kriterije</a:t>
            </a:r>
          </a:p>
          <a:p>
            <a:pPr marL="304747" lvl="0" indent="-304747" defTabSz="1218987">
              <a:spcBef>
                <a:spcPts val="1800"/>
              </a:spcBef>
              <a:spcAft>
                <a:spcPts val="0"/>
              </a:spcAft>
              <a:buClr>
                <a:srgbClr val="89C01C">
                  <a:lumMod val="75000"/>
                </a:srgbClr>
              </a:buClr>
              <a:buSzTx/>
              <a:buFontTx/>
              <a:buChar char="-"/>
            </a:pPr>
            <a:r>
              <a:rPr lang="hr-HR" dirty="0">
                <a:latin typeface="Constantia"/>
              </a:rPr>
              <a:t>PPT pošalji u Microsoft teams, kanal općenito – ZADACI</a:t>
            </a:r>
          </a:p>
          <a:p>
            <a:pPr marL="304747" lvl="0" indent="-304747" defTabSz="1218987">
              <a:spcBef>
                <a:spcPts val="1800"/>
              </a:spcBef>
              <a:spcAft>
                <a:spcPts val="0"/>
              </a:spcAft>
              <a:buClr>
                <a:srgbClr val="89C01C">
                  <a:lumMod val="75000"/>
                </a:srgbClr>
              </a:buClr>
              <a:buSzTx/>
              <a:buFontTx/>
              <a:buChar char="-"/>
            </a:pPr>
            <a:endParaRPr lang="hr-HR" dirty="0">
              <a:latin typeface="Constantia"/>
            </a:endParaRPr>
          </a:p>
          <a:p>
            <a:pPr marL="0" lvl="0" indent="0" defTabSz="1218987">
              <a:spcBef>
                <a:spcPts val="1800"/>
              </a:spcBef>
              <a:spcAft>
                <a:spcPts val="0"/>
              </a:spcAft>
              <a:buClr>
                <a:srgbClr val="89C01C">
                  <a:lumMod val="75000"/>
                </a:srgbClr>
              </a:buClr>
              <a:buSzTx/>
              <a:buNone/>
            </a:pPr>
            <a:r>
              <a:rPr lang="hr-HR" dirty="0">
                <a:latin typeface="Constantia"/>
              </a:rPr>
              <a:t>Želim vam mnogo uspjeha!</a:t>
            </a:r>
          </a:p>
          <a:p>
            <a:endParaRPr lang="hr-HR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B834327-03F1-4931-8261-971373A5A6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07122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88F0A37D-2337-4AAF-98B0-7E4E9B9871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E3224F0D-CC35-4C32-9743-A21B679E9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3532" y="223312"/>
            <a:ext cx="9245599" cy="1450757"/>
          </a:xfrm>
        </p:spPr>
        <p:txBody>
          <a:bodyPr>
            <a:normAutofit/>
          </a:bodyPr>
          <a:lstStyle/>
          <a:p>
            <a:r>
              <a:rPr lang="hr-HR" sz="4000" dirty="0"/>
              <a:t>1. Navedi osnovna obilježja dvosupnica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F15CCCF0-E573-463A-9760-1FDC0B2CFB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F7234D70-FB65-4E99-985E-64D219674D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14" name="Rezervirano mjesto sadržaja 2">
            <a:extLst>
              <a:ext uri="{FF2B5EF4-FFF2-40B4-BE49-F238E27FC236}">
                <a16:creationId xmlns:a16="http://schemas.microsoft.com/office/drawing/2014/main" id="{D232B2A5-1EDE-435B-86FF-49B2A4A23D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4747202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86500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CD2A1E9-4B8B-43AA-870A-CC856B34E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/>
              <a:t>2. Potraži primjerak biljke dvosupnice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185FF4A-815E-482F-AB01-B7EA7DC96C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SLIKA cvijeta _____________________? na tvom dlanu </a:t>
            </a:r>
          </a:p>
          <a:p>
            <a:endParaRPr lang="hr-HR" dirty="0"/>
          </a:p>
          <a:p>
            <a:r>
              <a:rPr lang="hr-HR" i="1" dirty="0"/>
              <a:t>Porodica:</a:t>
            </a:r>
          </a:p>
          <a:p>
            <a:r>
              <a:rPr lang="hr-HR" i="1" dirty="0"/>
              <a:t>Rod:</a:t>
            </a:r>
          </a:p>
          <a:p>
            <a:r>
              <a:rPr lang="hr-HR" i="1" dirty="0"/>
              <a:t>Vrsta: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41228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3558DB37-9FEE-48A2-8578-ED04015739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F7FCCA6-00E2-4F74-A105-0D769872F2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0"/>
            <a:ext cx="12188952" cy="1905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6D8A6E0A-3222-4D95-8700-6D2BFD789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978606" cy="1450757"/>
          </a:xfrm>
        </p:spPr>
        <p:txBody>
          <a:bodyPr anchor="ctr">
            <a:normAutofit/>
          </a:bodyPr>
          <a:lstStyle/>
          <a:p>
            <a:r>
              <a:rPr lang="hr-HR" sz="4000" dirty="0">
                <a:solidFill>
                  <a:srgbClr val="FFFFFF"/>
                </a:solidFill>
              </a:rPr>
              <a:t>3. Sekcija cvijeta </a:t>
            </a:r>
            <a:br>
              <a:rPr lang="hr-HR" sz="5000" dirty="0">
                <a:solidFill>
                  <a:srgbClr val="FFFFFF"/>
                </a:solidFill>
              </a:rPr>
            </a:br>
            <a:r>
              <a:rPr lang="hr-HR" sz="5000" dirty="0">
                <a:solidFill>
                  <a:srgbClr val="FFFFFF"/>
                </a:solidFill>
              </a:rPr>
              <a:t>    </a:t>
            </a:r>
            <a:r>
              <a:rPr lang="hr-HR" sz="3600" dirty="0">
                <a:solidFill>
                  <a:srgbClr val="FFFFFF"/>
                </a:solidFill>
              </a:rPr>
              <a:t>Izdvoji glavne dijelove pincetom, poslikaj i označi!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526E924-FB52-4601-9FC4-CB25D92FE2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943" y="2023963"/>
            <a:ext cx="11393714" cy="4209197"/>
          </a:xfrm>
        </p:spPr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59CEC61-F44B-43B3-B40F-AE38C5AF1D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9252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4AFB459-E624-4499-AF3D-C9B30607C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377372"/>
            <a:ext cx="10058400" cy="881017"/>
          </a:xfrm>
        </p:spPr>
        <p:txBody>
          <a:bodyPr>
            <a:normAutofit/>
          </a:bodyPr>
          <a:lstStyle/>
          <a:p>
            <a:r>
              <a:rPr lang="hr-HR" sz="36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4. Opiši ciklus razmnožavanja kritosjemenjača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EE5673A-105A-4202-8217-9CB473E181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959429"/>
            <a:ext cx="10058400" cy="4339771"/>
          </a:xfrm>
        </p:spPr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57016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558DB37-9FEE-48A2-8578-ED04015739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FCCA6-00E2-4F74-A105-0D769872F2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0"/>
            <a:ext cx="12188952" cy="1905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0B78010B-EDAD-4388-9D06-F6DFF8F287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229" y="286603"/>
            <a:ext cx="11958229" cy="1450757"/>
          </a:xfrm>
        </p:spPr>
        <p:txBody>
          <a:bodyPr anchor="ctr">
            <a:normAutofit/>
          </a:bodyPr>
          <a:lstStyle/>
          <a:p>
            <a:r>
              <a:rPr lang="hr-HR" sz="3600" dirty="0">
                <a:solidFill>
                  <a:srgbClr val="FFFFFF"/>
                </a:solidFill>
              </a:rPr>
              <a:t>5. Pregledom literature istraži koje su dvosupnice tipične za</a:t>
            </a:r>
            <a:br>
              <a:rPr lang="hr-HR" sz="3600" dirty="0">
                <a:solidFill>
                  <a:srgbClr val="FFFFFF"/>
                </a:solidFill>
              </a:rPr>
            </a:br>
            <a:r>
              <a:rPr lang="hr-HR" sz="3600" dirty="0">
                <a:solidFill>
                  <a:srgbClr val="FFFFFF"/>
                </a:solidFill>
              </a:rPr>
              <a:t>    Dalmaciju*. Imenuj vrste. 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6E83EEB-2AF9-4176-A3DC-2C4B93CAE9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726" y="2061747"/>
            <a:ext cx="11698514" cy="418230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hr-HR" sz="1800" dirty="0"/>
              <a:t>SLIKA                                                               SLIKA                                                        SLIKA</a:t>
            </a:r>
          </a:p>
          <a:p>
            <a:pPr>
              <a:lnSpc>
                <a:spcPct val="100000"/>
              </a:lnSpc>
            </a:pPr>
            <a:endParaRPr lang="hr-HR" sz="1800" dirty="0"/>
          </a:p>
          <a:p>
            <a:pPr>
              <a:lnSpc>
                <a:spcPct val="100000"/>
              </a:lnSpc>
            </a:pPr>
            <a:endParaRPr lang="hr-HR" sz="1800" dirty="0"/>
          </a:p>
          <a:p>
            <a:pPr>
              <a:lnSpc>
                <a:spcPct val="100000"/>
              </a:lnSpc>
            </a:pPr>
            <a:endParaRPr lang="hr-HR" sz="1800" dirty="0"/>
          </a:p>
          <a:p>
            <a:pPr>
              <a:lnSpc>
                <a:spcPct val="100000"/>
              </a:lnSpc>
            </a:pPr>
            <a:endParaRPr lang="hr-HR" sz="1800" dirty="0"/>
          </a:p>
          <a:p>
            <a:pPr>
              <a:lnSpc>
                <a:spcPct val="100000"/>
              </a:lnSpc>
            </a:pPr>
            <a:endParaRPr lang="hr-HR" sz="1800" dirty="0"/>
          </a:p>
          <a:p>
            <a:pPr>
              <a:lnSpc>
                <a:spcPct val="100000"/>
              </a:lnSpc>
            </a:pPr>
            <a:r>
              <a:rPr lang="hr-HR" sz="1800" dirty="0"/>
              <a:t>Izvori podataka:</a:t>
            </a:r>
          </a:p>
          <a:p>
            <a:pPr>
              <a:lnSpc>
                <a:spcPct val="100000"/>
              </a:lnSpc>
            </a:pPr>
            <a:r>
              <a:rPr lang="hr-HR" sz="18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*Slajd prilagodite zavičaju učenika.</a:t>
            </a:r>
          </a:p>
          <a:p>
            <a:pPr>
              <a:lnSpc>
                <a:spcPct val="100000"/>
              </a:lnSpc>
            </a:pPr>
            <a:endParaRPr lang="hr-HR" sz="18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B834327-03F1-4931-8261-971373A5A6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7347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EA11D40-13B6-4B2E-85D7-3EB73122E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771" y="230332"/>
            <a:ext cx="11611429" cy="1450757"/>
          </a:xfrm>
        </p:spPr>
        <p:txBody>
          <a:bodyPr>
            <a:normAutofit/>
          </a:bodyPr>
          <a:lstStyle/>
          <a:p>
            <a:r>
              <a:rPr lang="hr-HR" sz="4000" dirty="0"/>
              <a:t>6.  Koje su sličnosti i razlike između jednosupnica i</a:t>
            </a:r>
            <a:br>
              <a:rPr lang="hr-HR" sz="4000" dirty="0"/>
            </a:br>
            <a:r>
              <a:rPr lang="hr-HR" sz="4000" dirty="0"/>
              <a:t>     dvosupnica?</a:t>
            </a:r>
          </a:p>
        </p:txBody>
      </p:sp>
      <p:graphicFrame>
        <p:nvGraphicFramePr>
          <p:cNvPr id="4" name="Rezervirano mjesto sadržaja 3">
            <a:extLst>
              <a:ext uri="{FF2B5EF4-FFF2-40B4-BE49-F238E27FC236}">
                <a16:creationId xmlns:a16="http://schemas.microsoft.com/office/drawing/2014/main" id="{488CBCE1-113A-4734-8F26-4E3CF4BB0CE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96963" y="2108200"/>
          <a:ext cx="10058400" cy="37607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265965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4CAE49A-BECD-44CC-BFED-034DA24AB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6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7. Istraži – što sve tvoja biljka omogućava čovjeku?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2D5E9BF-4926-4731-B050-A8B613D97D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r>
              <a:rPr lang="hr-HR" dirty="0"/>
              <a:t>Izvori podataka:</a:t>
            </a:r>
          </a:p>
        </p:txBody>
      </p:sp>
    </p:spTree>
    <p:extLst>
      <p:ext uri="{BB962C8B-B14F-4D97-AF65-F5344CB8AC3E}">
        <p14:creationId xmlns:p14="http://schemas.microsoft.com/office/powerpoint/2010/main" val="4076548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558DB37-9FEE-48A2-8578-ED04015739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7FCCA6-00E2-4F74-A105-0D769872F2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0"/>
            <a:ext cx="12188952" cy="1905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Naslov 3">
            <a:extLst>
              <a:ext uri="{FF2B5EF4-FFF2-40B4-BE49-F238E27FC236}">
                <a16:creationId xmlns:a16="http://schemas.microsoft.com/office/drawing/2014/main" id="{52020B7D-2069-47A9-B35F-D84D3DCEB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anchor="ctr">
            <a:normAutofit/>
          </a:bodyPr>
          <a:lstStyle/>
          <a:p>
            <a:r>
              <a:rPr lang="hr-HR" dirty="0">
                <a:solidFill>
                  <a:srgbClr val="FFFFFF"/>
                </a:solidFill>
              </a:rPr>
              <a:t>Popis literature:</a:t>
            </a:r>
            <a:br>
              <a:rPr lang="hr-HR" dirty="0">
                <a:solidFill>
                  <a:srgbClr val="FFFFFF"/>
                </a:solidFill>
              </a:rPr>
            </a:br>
            <a:endParaRPr lang="hr-HR" dirty="0">
              <a:solidFill>
                <a:srgbClr val="FFFFFF"/>
              </a:solidFill>
            </a:endParaRPr>
          </a:p>
        </p:txBody>
      </p:sp>
      <p:sp>
        <p:nvSpPr>
          <p:cNvPr id="5" name="Rezervirano mjesto sadržaja 4">
            <a:extLst>
              <a:ext uri="{FF2B5EF4-FFF2-40B4-BE49-F238E27FC236}">
                <a16:creationId xmlns:a16="http://schemas.microsoft.com/office/drawing/2014/main" id="{D9557C08-8B78-4783-ABED-8216EB2072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514" y="1905000"/>
            <a:ext cx="11277600" cy="4328160"/>
          </a:xfrm>
        </p:spPr>
        <p:txBody>
          <a:bodyPr>
            <a:normAutofit/>
          </a:bodyPr>
          <a:lstStyle/>
          <a:p>
            <a:r>
              <a:rPr lang="hr-HR" dirty="0"/>
              <a:t>1.</a:t>
            </a:r>
          </a:p>
          <a:p>
            <a:r>
              <a:rPr lang="hr-HR" dirty="0"/>
              <a:t>2.</a:t>
            </a:r>
          </a:p>
          <a:p>
            <a:r>
              <a:rPr lang="hr-HR" dirty="0"/>
              <a:t>3.</a:t>
            </a:r>
          </a:p>
          <a:p>
            <a:r>
              <a:rPr lang="hr-HR" dirty="0"/>
              <a:t>4.</a:t>
            </a:r>
          </a:p>
          <a:p>
            <a:r>
              <a:rPr lang="hr-HR" dirty="0"/>
              <a:t>5.</a:t>
            </a:r>
          </a:p>
          <a:p>
            <a:r>
              <a:rPr lang="hr-HR" dirty="0"/>
              <a:t>6.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B834327-03F1-4931-8261-971373A5A6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3568425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AnalogousFromDarkSeedLeftStep">
      <a:dk1>
        <a:srgbClr val="000000"/>
      </a:dk1>
      <a:lt1>
        <a:srgbClr val="FFFFFF"/>
      </a:lt1>
      <a:dk2>
        <a:srgbClr val="223C27"/>
      </a:dk2>
      <a:lt2>
        <a:srgbClr val="E8E2E2"/>
      </a:lt2>
      <a:accent1>
        <a:srgbClr val="27B0B2"/>
      </a:accent1>
      <a:accent2>
        <a:srgbClr val="1CB678"/>
      </a:accent2>
      <a:accent3>
        <a:srgbClr val="28B842"/>
      </a:accent3>
      <a:accent4>
        <a:srgbClr val="41B81C"/>
      </a:accent4>
      <a:accent5>
        <a:srgbClr val="80AF27"/>
      </a:accent5>
      <a:accent6>
        <a:srgbClr val="ADA31A"/>
      </a:accent6>
      <a:hlink>
        <a:srgbClr val="5D8E2F"/>
      </a:hlink>
      <a:folHlink>
        <a:srgbClr val="7F7F7F"/>
      </a:folHlink>
    </a:clrScheme>
    <a:fontScheme name="Retrospect">
      <a:majorFont>
        <a:latin typeface="Tw Cen M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178</Words>
  <Application>Microsoft Office PowerPoint</Application>
  <PresentationFormat>Široki zaslon</PresentationFormat>
  <Paragraphs>51</Paragraphs>
  <Slides>11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5" baseType="lpstr">
      <vt:lpstr>Calibri</vt:lpstr>
      <vt:lpstr>Constantia</vt:lpstr>
      <vt:lpstr>Tw Cen MT</vt:lpstr>
      <vt:lpstr>RetrospectVTI</vt:lpstr>
      <vt:lpstr>Kritosjemenjače - dvosupnice </vt:lpstr>
      <vt:lpstr>1. Navedi osnovna obilježja dvosupnica</vt:lpstr>
      <vt:lpstr>2. Potraži primjerak biljke dvosupnice</vt:lpstr>
      <vt:lpstr>3. Sekcija cvijeta      Izdvoji glavne dijelove pincetom, poslikaj i označi!</vt:lpstr>
      <vt:lpstr>4. Opiši ciklus razmnožavanja kritosjemenjača</vt:lpstr>
      <vt:lpstr>5. Pregledom literature istraži koje su dvosupnice tipične za     Dalmaciju*. Imenuj vrste. </vt:lpstr>
      <vt:lpstr>6.  Koje su sličnosti i razlike između jednosupnica i      dvosupnica?</vt:lpstr>
      <vt:lpstr>7. Istraži – što sve tvoja biljka omogućava čovjeku?</vt:lpstr>
      <vt:lpstr>Popis literature: </vt:lpstr>
      <vt:lpstr>Kriteriji vrednovanja</vt:lpstr>
      <vt:lpstr>Prije slanja…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Kritosjemenjače - dvosupnice </dc:title>
  <dc:creator>Gabi Marin</dc:creator>
  <cp:lastModifiedBy>Gabi Marin</cp:lastModifiedBy>
  <cp:revision>1</cp:revision>
  <dcterms:created xsi:type="dcterms:W3CDTF">2020-04-21T21:33:46Z</dcterms:created>
  <dcterms:modified xsi:type="dcterms:W3CDTF">2020-04-21T21:41:16Z</dcterms:modified>
</cp:coreProperties>
</file>