
<file path=[Content_Types].xml><?xml version="1.0" encoding="utf-8"?>
<Types xmlns="http://schemas.openxmlformats.org/package/2006/content-types">
  <Default Extension="gif" ContentType="image/gif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</p:sldMasterIdLst>
  <p:notesMasterIdLst>
    <p:notesMasterId r:id="rId27"/>
  </p:notesMasterIdLst>
  <p:sldIdLst>
    <p:sldId id="258" r:id="rId5"/>
    <p:sldId id="260" r:id="rId6"/>
    <p:sldId id="265" r:id="rId7"/>
    <p:sldId id="267" r:id="rId8"/>
    <p:sldId id="272" r:id="rId9"/>
    <p:sldId id="268" r:id="rId10"/>
    <p:sldId id="264" r:id="rId11"/>
    <p:sldId id="279" r:id="rId12"/>
    <p:sldId id="273" r:id="rId13"/>
    <p:sldId id="269" r:id="rId14"/>
    <p:sldId id="278" r:id="rId15"/>
    <p:sldId id="280" r:id="rId16"/>
    <p:sldId id="281" r:id="rId17"/>
    <p:sldId id="282" r:id="rId18"/>
    <p:sldId id="283" r:id="rId19"/>
    <p:sldId id="275" r:id="rId20"/>
    <p:sldId id="261" r:id="rId21"/>
    <p:sldId id="277" r:id="rId22"/>
    <p:sldId id="276" r:id="rId23"/>
    <p:sldId id="274" r:id="rId24"/>
    <p:sldId id="266" r:id="rId25"/>
    <p:sldId id="259" r:id="rId2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92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 autoAdjust="0"/>
  </p:normalViewPr>
  <p:slideViewPr>
    <p:cSldViewPr snapToGrid="0">
      <p:cViewPr varScale="1">
        <p:scale>
          <a:sx n="72" d="100"/>
          <a:sy n="72" d="100"/>
        </p:scale>
        <p:origin x="672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372D7-5D5A-4BCB-A3DD-F7FF7B8F5B5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A105E06-5040-4D43-8CBF-C75EA6CD8A9C}">
      <dgm:prSet phldrT="[Tekst]" custT="1"/>
      <dgm:spPr/>
      <dgm:t>
        <a:bodyPr/>
        <a:lstStyle/>
        <a:p>
          <a:r>
            <a:rPr lang="hr-HR" sz="3500" b="1" dirty="0">
              <a:solidFill>
                <a:schemeClr val="tx1"/>
              </a:solidFill>
            </a:rPr>
            <a:t>Elementi sustava</a:t>
          </a:r>
        </a:p>
      </dgm:t>
    </dgm:pt>
    <dgm:pt modelId="{D9D8B5ED-7D7F-4886-BBAF-7CCB4CF802E1}" type="parTrans" cxnId="{8AC859EA-F7A1-4956-BCCE-8447C5F157AC}">
      <dgm:prSet/>
      <dgm:spPr/>
      <dgm:t>
        <a:bodyPr/>
        <a:lstStyle/>
        <a:p>
          <a:endParaRPr lang="hr-HR"/>
        </a:p>
      </dgm:t>
    </dgm:pt>
    <dgm:pt modelId="{67E9A485-B03A-4E7D-B194-57E6E704E9C1}" type="sibTrans" cxnId="{8AC859EA-F7A1-4956-BCCE-8447C5F157AC}">
      <dgm:prSet/>
      <dgm:spPr/>
      <dgm:t>
        <a:bodyPr/>
        <a:lstStyle/>
        <a:p>
          <a:endParaRPr lang="hr-HR"/>
        </a:p>
      </dgm:t>
    </dgm:pt>
    <dgm:pt modelId="{B166EC69-EFEB-4A92-9979-DEE5B58A4E32}">
      <dgm:prSet phldrT="[Tekst]"/>
      <dgm:spPr/>
      <dgm:t>
        <a:bodyPr/>
        <a:lstStyle/>
        <a:p>
          <a:r>
            <a:rPr lang="hr-HR" dirty="0"/>
            <a:t>jakost i glasnoća zvuka</a:t>
          </a:r>
        </a:p>
      </dgm:t>
    </dgm:pt>
    <dgm:pt modelId="{95EEC0C3-9086-4801-8FF3-F633E52B0189}" type="parTrans" cxnId="{FD7283FC-1871-42C9-9C05-7B1BEB09E249}">
      <dgm:prSet/>
      <dgm:spPr/>
      <dgm:t>
        <a:bodyPr/>
        <a:lstStyle/>
        <a:p>
          <a:endParaRPr lang="hr-HR"/>
        </a:p>
      </dgm:t>
    </dgm:pt>
    <dgm:pt modelId="{CD694FC8-FEA7-461F-9AAC-59673E440510}" type="sibTrans" cxnId="{FD7283FC-1871-42C9-9C05-7B1BEB09E249}">
      <dgm:prSet/>
      <dgm:spPr/>
      <dgm:t>
        <a:bodyPr/>
        <a:lstStyle/>
        <a:p>
          <a:endParaRPr lang="hr-HR"/>
        </a:p>
      </dgm:t>
    </dgm:pt>
    <dgm:pt modelId="{7BC0CF4F-66FF-4CA2-9753-AD7C716CFBFB}">
      <dgm:prSet phldrT="[Tekst]"/>
      <dgm:spPr/>
      <dgm:t>
        <a:bodyPr/>
        <a:lstStyle/>
        <a:p>
          <a:r>
            <a:rPr lang="hr-HR" dirty="0"/>
            <a:t>visina i frekvencija tona</a:t>
          </a:r>
        </a:p>
      </dgm:t>
    </dgm:pt>
    <dgm:pt modelId="{99B52517-5D62-4531-9583-4077CAECB28F}" type="parTrans" cxnId="{14E73655-0935-48E1-B83F-94B44F60D388}">
      <dgm:prSet/>
      <dgm:spPr/>
      <dgm:t>
        <a:bodyPr/>
        <a:lstStyle/>
        <a:p>
          <a:endParaRPr lang="hr-HR"/>
        </a:p>
      </dgm:t>
    </dgm:pt>
    <dgm:pt modelId="{28382A05-E1F3-4525-B459-B190EA5A6B95}" type="sibTrans" cxnId="{14E73655-0935-48E1-B83F-94B44F60D388}">
      <dgm:prSet/>
      <dgm:spPr/>
      <dgm:t>
        <a:bodyPr/>
        <a:lstStyle/>
        <a:p>
          <a:endParaRPr lang="hr-HR"/>
        </a:p>
      </dgm:t>
    </dgm:pt>
    <dgm:pt modelId="{304D52C6-0F13-4829-B03B-BDCB304CA0E3}">
      <dgm:prSet phldrT="[Tekst]"/>
      <dgm:spPr/>
      <dgm:t>
        <a:bodyPr/>
        <a:lstStyle/>
        <a:p>
          <a:r>
            <a:rPr lang="hr-HR" dirty="0"/>
            <a:t>brzina, smjer i jačina vjetra</a:t>
          </a:r>
        </a:p>
      </dgm:t>
    </dgm:pt>
    <dgm:pt modelId="{C2B31527-517B-45D8-9953-4D7AC6E6A9FF}" type="parTrans" cxnId="{363F28CE-F065-4E25-9D0C-CBF9154E5286}">
      <dgm:prSet/>
      <dgm:spPr/>
      <dgm:t>
        <a:bodyPr/>
        <a:lstStyle/>
        <a:p>
          <a:endParaRPr lang="hr-HR"/>
        </a:p>
      </dgm:t>
    </dgm:pt>
    <dgm:pt modelId="{3CAAA875-D4A2-4365-AFBC-7FE0A7FD6029}" type="sibTrans" cxnId="{363F28CE-F065-4E25-9D0C-CBF9154E5286}">
      <dgm:prSet/>
      <dgm:spPr/>
      <dgm:t>
        <a:bodyPr/>
        <a:lstStyle/>
        <a:p>
          <a:endParaRPr lang="hr-HR"/>
        </a:p>
      </dgm:t>
    </dgm:pt>
    <dgm:pt modelId="{8BC7D0A5-13D6-40B6-97F2-E21F97AF5B2E}">
      <dgm:prSet phldrT="[Tekst]"/>
      <dgm:spPr/>
      <dgm:t>
        <a:bodyPr/>
        <a:lstStyle/>
        <a:p>
          <a:r>
            <a:rPr lang="hr-HR" dirty="0"/>
            <a:t>amplituda vala</a:t>
          </a:r>
        </a:p>
      </dgm:t>
    </dgm:pt>
    <dgm:pt modelId="{3480D5A1-CFB6-4378-A37F-7404E05638DF}" type="parTrans" cxnId="{5DAE09F6-6751-4E08-BD90-807C37270E3F}">
      <dgm:prSet/>
      <dgm:spPr/>
      <dgm:t>
        <a:bodyPr/>
        <a:lstStyle/>
        <a:p>
          <a:endParaRPr lang="hr-HR"/>
        </a:p>
      </dgm:t>
    </dgm:pt>
    <dgm:pt modelId="{674B6B62-E775-4580-8985-66673FB602DB}" type="sibTrans" cxnId="{5DAE09F6-6751-4E08-BD90-807C37270E3F}">
      <dgm:prSet/>
      <dgm:spPr/>
      <dgm:t>
        <a:bodyPr/>
        <a:lstStyle/>
        <a:p>
          <a:endParaRPr lang="hr-HR"/>
        </a:p>
      </dgm:t>
    </dgm:pt>
    <dgm:pt modelId="{CB1621B8-AB9B-4B37-9CF2-D2EB1D184AB5}">
      <dgm:prSet phldrT="[Tekst]"/>
      <dgm:spPr/>
      <dgm:t>
        <a:bodyPr/>
        <a:lstStyle/>
        <a:p>
          <a:r>
            <a:rPr lang="hr-HR" dirty="0"/>
            <a:t>kretanje zvučnih valova</a:t>
          </a:r>
        </a:p>
      </dgm:t>
    </dgm:pt>
    <dgm:pt modelId="{463C8FAD-79A6-48FF-A3CC-FAAAD32618EE}" type="parTrans" cxnId="{714949EB-9BE0-490E-B6D6-8072899A59DA}">
      <dgm:prSet/>
      <dgm:spPr/>
      <dgm:t>
        <a:bodyPr/>
        <a:lstStyle/>
        <a:p>
          <a:endParaRPr lang="hr-HR"/>
        </a:p>
      </dgm:t>
    </dgm:pt>
    <dgm:pt modelId="{6796DCFC-4D79-49AD-9882-8651A62A338E}" type="sibTrans" cxnId="{714949EB-9BE0-490E-B6D6-8072899A59DA}">
      <dgm:prSet/>
      <dgm:spPr/>
      <dgm:t>
        <a:bodyPr/>
        <a:lstStyle/>
        <a:p>
          <a:endParaRPr lang="hr-HR"/>
        </a:p>
      </dgm:t>
    </dgm:pt>
    <dgm:pt modelId="{423F534A-D01E-462A-B931-1ECD6ECA33B7}">
      <dgm:prSet phldrT="[Tekst]"/>
      <dgm:spPr/>
      <dgm:t>
        <a:bodyPr/>
        <a:lstStyle/>
        <a:p>
          <a:r>
            <a:rPr lang="hr-HR" dirty="0"/>
            <a:t>kretanje zraka u cijevi</a:t>
          </a:r>
        </a:p>
      </dgm:t>
    </dgm:pt>
    <dgm:pt modelId="{67C8A373-E4DC-4EB4-BB40-8611E6EE5049}" type="parTrans" cxnId="{50389D1C-9ED1-49F7-9164-F44EC05714E7}">
      <dgm:prSet/>
      <dgm:spPr/>
      <dgm:t>
        <a:bodyPr/>
        <a:lstStyle/>
        <a:p>
          <a:endParaRPr lang="hr-HR"/>
        </a:p>
      </dgm:t>
    </dgm:pt>
    <dgm:pt modelId="{72CE5B73-52C7-41C5-897D-115162EC86BD}" type="sibTrans" cxnId="{50389D1C-9ED1-49F7-9164-F44EC05714E7}">
      <dgm:prSet/>
      <dgm:spPr/>
      <dgm:t>
        <a:bodyPr/>
        <a:lstStyle/>
        <a:p>
          <a:endParaRPr lang="hr-HR"/>
        </a:p>
      </dgm:t>
    </dgm:pt>
    <dgm:pt modelId="{0C35ACEA-1408-4A5F-A793-F837D1D4D78E}">
      <dgm:prSet phldrT="[Tekst]"/>
      <dgm:spPr/>
      <dgm:t>
        <a:bodyPr/>
        <a:lstStyle/>
        <a:p>
          <a:r>
            <a:rPr lang="hr-HR" dirty="0"/>
            <a:t>titranje bubnjića</a:t>
          </a:r>
        </a:p>
      </dgm:t>
    </dgm:pt>
    <dgm:pt modelId="{C027B881-C145-4E2B-A0BE-B6ADC380FE96}" type="parTrans" cxnId="{699505BA-51DE-44C6-9DFD-66D172E7A95E}">
      <dgm:prSet/>
      <dgm:spPr/>
      <dgm:t>
        <a:bodyPr/>
        <a:lstStyle/>
        <a:p>
          <a:endParaRPr lang="hr-HR"/>
        </a:p>
      </dgm:t>
    </dgm:pt>
    <dgm:pt modelId="{170BBDB0-E707-4442-9CA8-5A0981230E38}" type="sibTrans" cxnId="{699505BA-51DE-44C6-9DFD-66D172E7A95E}">
      <dgm:prSet/>
      <dgm:spPr/>
      <dgm:t>
        <a:bodyPr/>
        <a:lstStyle/>
        <a:p>
          <a:endParaRPr lang="hr-HR"/>
        </a:p>
      </dgm:t>
    </dgm:pt>
    <dgm:pt modelId="{A8043C78-3963-4554-B695-963E39C2D370}">
      <dgm:prSet phldrT="[Tekst]"/>
      <dgm:spPr/>
      <dgm:t>
        <a:bodyPr/>
        <a:lstStyle/>
        <a:p>
          <a:r>
            <a:rPr lang="hr-HR" dirty="0"/>
            <a:t>stimulacija pužnice</a:t>
          </a:r>
        </a:p>
      </dgm:t>
    </dgm:pt>
    <dgm:pt modelId="{3A69D5BB-F4C1-481E-91D5-DE6BA1E464CC}" type="parTrans" cxnId="{0D6883F1-7A90-4ACE-8D33-C9A7ED932BC5}">
      <dgm:prSet/>
      <dgm:spPr/>
      <dgm:t>
        <a:bodyPr/>
        <a:lstStyle/>
        <a:p>
          <a:endParaRPr lang="hr-HR"/>
        </a:p>
      </dgm:t>
    </dgm:pt>
    <dgm:pt modelId="{039A1AC4-4DB4-4ACC-9687-ACA35CB0A0C7}" type="sibTrans" cxnId="{0D6883F1-7A90-4ACE-8D33-C9A7ED932BC5}">
      <dgm:prSet/>
      <dgm:spPr/>
      <dgm:t>
        <a:bodyPr/>
        <a:lstStyle/>
        <a:p>
          <a:endParaRPr lang="hr-HR"/>
        </a:p>
      </dgm:t>
    </dgm:pt>
    <dgm:pt modelId="{E0D0FD06-9EE7-450E-A3F0-20E2A46C9A2D}">
      <dgm:prSet phldrT="[Tekst]"/>
      <dgm:spPr/>
      <dgm:t>
        <a:bodyPr/>
        <a:lstStyle/>
        <a:p>
          <a:r>
            <a:rPr lang="hr-HR" dirty="0"/>
            <a:t>dekodiranje tonova u centru za sluh</a:t>
          </a:r>
        </a:p>
      </dgm:t>
    </dgm:pt>
    <dgm:pt modelId="{C0CC539A-222A-470B-96F9-FF6D599254B1}" type="parTrans" cxnId="{DD21CF39-5D89-4C4A-AFC9-D2F86B5443DE}">
      <dgm:prSet/>
      <dgm:spPr/>
      <dgm:t>
        <a:bodyPr/>
        <a:lstStyle/>
        <a:p>
          <a:endParaRPr lang="hr-HR"/>
        </a:p>
      </dgm:t>
    </dgm:pt>
    <dgm:pt modelId="{95B9D2FB-AA3A-4BE0-9E69-146EB77C41F4}" type="sibTrans" cxnId="{DD21CF39-5D89-4C4A-AFC9-D2F86B5443DE}">
      <dgm:prSet/>
      <dgm:spPr/>
      <dgm:t>
        <a:bodyPr/>
        <a:lstStyle/>
        <a:p>
          <a:endParaRPr lang="hr-HR"/>
        </a:p>
      </dgm:t>
    </dgm:pt>
    <dgm:pt modelId="{2960DC58-A570-4CAD-9299-26B81D380AC2}">
      <dgm:prSet phldrT="[Tekst]"/>
      <dgm:spPr/>
      <dgm:t>
        <a:bodyPr/>
        <a:lstStyle/>
        <a:p>
          <a:r>
            <a:rPr lang="hr-HR" dirty="0"/>
            <a:t>duljina cijevi</a:t>
          </a:r>
        </a:p>
      </dgm:t>
    </dgm:pt>
    <dgm:pt modelId="{0221886E-DFD8-416F-AF3B-5782264FF4C8}" type="parTrans" cxnId="{A1289D62-5386-4B6D-A115-7560801E9DDB}">
      <dgm:prSet/>
      <dgm:spPr/>
      <dgm:t>
        <a:bodyPr/>
        <a:lstStyle/>
        <a:p>
          <a:endParaRPr lang="hr-HR"/>
        </a:p>
      </dgm:t>
    </dgm:pt>
    <dgm:pt modelId="{64E067BB-9870-4D0C-9FBB-6C2D1ACE078C}" type="sibTrans" cxnId="{A1289D62-5386-4B6D-A115-7560801E9DDB}">
      <dgm:prSet/>
      <dgm:spPr/>
      <dgm:t>
        <a:bodyPr/>
        <a:lstStyle/>
        <a:p>
          <a:endParaRPr lang="hr-HR"/>
        </a:p>
      </dgm:t>
    </dgm:pt>
    <dgm:pt modelId="{6CEA0D2A-90C4-4682-989D-3C0801021C47}" type="pres">
      <dgm:prSet presAssocID="{DFF372D7-5D5A-4BCB-A3DD-F7FF7B8F5B58}" presName="vert0" presStyleCnt="0">
        <dgm:presLayoutVars>
          <dgm:dir/>
          <dgm:animOne val="branch"/>
          <dgm:animLvl val="lvl"/>
        </dgm:presLayoutVars>
      </dgm:prSet>
      <dgm:spPr/>
    </dgm:pt>
    <dgm:pt modelId="{696C5D09-5A68-4C95-A542-03AF525749D1}" type="pres">
      <dgm:prSet presAssocID="{AA105E06-5040-4D43-8CBF-C75EA6CD8A9C}" presName="thickLine" presStyleLbl="alignNode1" presStyleIdx="0" presStyleCnt="1"/>
      <dgm:spPr/>
    </dgm:pt>
    <dgm:pt modelId="{93F645F7-EC13-4116-94A5-F1D215CC0E4E}" type="pres">
      <dgm:prSet presAssocID="{AA105E06-5040-4D43-8CBF-C75EA6CD8A9C}" presName="horz1" presStyleCnt="0"/>
      <dgm:spPr/>
    </dgm:pt>
    <dgm:pt modelId="{E87037A8-C45E-42C6-8F56-53D04415A2E4}" type="pres">
      <dgm:prSet presAssocID="{AA105E06-5040-4D43-8CBF-C75EA6CD8A9C}" presName="tx1" presStyleLbl="revTx" presStyleIdx="0" presStyleCnt="11" custScaleX="211824"/>
      <dgm:spPr/>
    </dgm:pt>
    <dgm:pt modelId="{8CBE3D18-AD31-414C-A2A6-3FA06B26F46B}" type="pres">
      <dgm:prSet presAssocID="{AA105E06-5040-4D43-8CBF-C75EA6CD8A9C}" presName="vert1" presStyleCnt="0"/>
      <dgm:spPr/>
    </dgm:pt>
    <dgm:pt modelId="{41E57DB1-B71A-44EC-BF0D-F71472DAD217}" type="pres">
      <dgm:prSet presAssocID="{B166EC69-EFEB-4A92-9979-DEE5B58A4E32}" presName="vertSpace2a" presStyleCnt="0"/>
      <dgm:spPr/>
    </dgm:pt>
    <dgm:pt modelId="{E9E81E31-62D8-415D-B8FD-1B60BB4708ED}" type="pres">
      <dgm:prSet presAssocID="{B166EC69-EFEB-4A92-9979-DEE5B58A4E32}" presName="horz2" presStyleCnt="0"/>
      <dgm:spPr/>
    </dgm:pt>
    <dgm:pt modelId="{094CADE2-EFE5-4CB6-83D2-F9D2C354DCB0}" type="pres">
      <dgm:prSet presAssocID="{B166EC69-EFEB-4A92-9979-DEE5B58A4E32}" presName="horzSpace2" presStyleCnt="0"/>
      <dgm:spPr/>
    </dgm:pt>
    <dgm:pt modelId="{B2EDDCE2-B351-40D1-9DA8-3922F7DEC180}" type="pres">
      <dgm:prSet presAssocID="{B166EC69-EFEB-4A92-9979-DEE5B58A4E32}" presName="tx2" presStyleLbl="revTx" presStyleIdx="1" presStyleCnt="11"/>
      <dgm:spPr/>
    </dgm:pt>
    <dgm:pt modelId="{93A156B0-8A8A-46BA-A4C1-96685C22D05E}" type="pres">
      <dgm:prSet presAssocID="{B166EC69-EFEB-4A92-9979-DEE5B58A4E32}" presName="vert2" presStyleCnt="0"/>
      <dgm:spPr/>
    </dgm:pt>
    <dgm:pt modelId="{D257B8C5-A826-47D0-93D6-938F7F630D36}" type="pres">
      <dgm:prSet presAssocID="{B166EC69-EFEB-4A92-9979-DEE5B58A4E32}" presName="thinLine2b" presStyleLbl="callout" presStyleIdx="0" presStyleCnt="10"/>
      <dgm:spPr/>
    </dgm:pt>
    <dgm:pt modelId="{B911136D-CC8D-4267-805A-1F984EAE917E}" type="pres">
      <dgm:prSet presAssocID="{B166EC69-EFEB-4A92-9979-DEE5B58A4E32}" presName="vertSpace2b" presStyleCnt="0"/>
      <dgm:spPr/>
    </dgm:pt>
    <dgm:pt modelId="{203A08A4-7232-4DC9-AB85-76DE7B1BB1FE}" type="pres">
      <dgm:prSet presAssocID="{7BC0CF4F-66FF-4CA2-9753-AD7C716CFBFB}" presName="horz2" presStyleCnt="0"/>
      <dgm:spPr/>
    </dgm:pt>
    <dgm:pt modelId="{E9B835D1-6E45-4608-88F3-9C27C057C062}" type="pres">
      <dgm:prSet presAssocID="{7BC0CF4F-66FF-4CA2-9753-AD7C716CFBFB}" presName="horzSpace2" presStyleCnt="0"/>
      <dgm:spPr/>
    </dgm:pt>
    <dgm:pt modelId="{69649353-806F-48D2-9B5A-4A5AD561D214}" type="pres">
      <dgm:prSet presAssocID="{7BC0CF4F-66FF-4CA2-9753-AD7C716CFBFB}" presName="tx2" presStyleLbl="revTx" presStyleIdx="2" presStyleCnt="11"/>
      <dgm:spPr/>
    </dgm:pt>
    <dgm:pt modelId="{08C5FA81-8F14-4EED-84A8-3E90144E0E22}" type="pres">
      <dgm:prSet presAssocID="{7BC0CF4F-66FF-4CA2-9753-AD7C716CFBFB}" presName="vert2" presStyleCnt="0"/>
      <dgm:spPr/>
    </dgm:pt>
    <dgm:pt modelId="{6D013FF5-8ECE-4BEB-849D-09C2E50B73B5}" type="pres">
      <dgm:prSet presAssocID="{7BC0CF4F-66FF-4CA2-9753-AD7C716CFBFB}" presName="thinLine2b" presStyleLbl="callout" presStyleIdx="1" presStyleCnt="10"/>
      <dgm:spPr/>
    </dgm:pt>
    <dgm:pt modelId="{BB6BD6EF-BB9B-4AF4-8DF6-9842A99F766B}" type="pres">
      <dgm:prSet presAssocID="{7BC0CF4F-66FF-4CA2-9753-AD7C716CFBFB}" presName="vertSpace2b" presStyleCnt="0"/>
      <dgm:spPr/>
    </dgm:pt>
    <dgm:pt modelId="{8F014903-97A5-4EFC-9327-ACF6FE311674}" type="pres">
      <dgm:prSet presAssocID="{304D52C6-0F13-4829-B03B-BDCB304CA0E3}" presName="horz2" presStyleCnt="0"/>
      <dgm:spPr/>
    </dgm:pt>
    <dgm:pt modelId="{77D6831D-C66A-4983-81A2-801C451A7D4E}" type="pres">
      <dgm:prSet presAssocID="{304D52C6-0F13-4829-B03B-BDCB304CA0E3}" presName="horzSpace2" presStyleCnt="0"/>
      <dgm:spPr/>
    </dgm:pt>
    <dgm:pt modelId="{48F651C9-DE82-4E3A-9569-46AFF4F4674A}" type="pres">
      <dgm:prSet presAssocID="{304D52C6-0F13-4829-B03B-BDCB304CA0E3}" presName="tx2" presStyleLbl="revTx" presStyleIdx="3" presStyleCnt="11"/>
      <dgm:spPr/>
    </dgm:pt>
    <dgm:pt modelId="{E571C243-6E74-4789-8A7B-E523BEBC40EF}" type="pres">
      <dgm:prSet presAssocID="{304D52C6-0F13-4829-B03B-BDCB304CA0E3}" presName="vert2" presStyleCnt="0"/>
      <dgm:spPr/>
    </dgm:pt>
    <dgm:pt modelId="{1FDFD1C3-959C-41EA-8E80-090C5E4DDC7B}" type="pres">
      <dgm:prSet presAssocID="{304D52C6-0F13-4829-B03B-BDCB304CA0E3}" presName="thinLine2b" presStyleLbl="callout" presStyleIdx="2" presStyleCnt="10"/>
      <dgm:spPr/>
    </dgm:pt>
    <dgm:pt modelId="{339B67F4-E1CE-4F17-BC3B-FE3EC127DBDE}" type="pres">
      <dgm:prSet presAssocID="{304D52C6-0F13-4829-B03B-BDCB304CA0E3}" presName="vertSpace2b" presStyleCnt="0"/>
      <dgm:spPr/>
    </dgm:pt>
    <dgm:pt modelId="{A3645527-2474-42F5-9197-814BE56D7DDE}" type="pres">
      <dgm:prSet presAssocID="{8BC7D0A5-13D6-40B6-97F2-E21F97AF5B2E}" presName="horz2" presStyleCnt="0"/>
      <dgm:spPr/>
    </dgm:pt>
    <dgm:pt modelId="{6E59BC90-F048-454C-B126-208F8C685E78}" type="pres">
      <dgm:prSet presAssocID="{8BC7D0A5-13D6-40B6-97F2-E21F97AF5B2E}" presName="horzSpace2" presStyleCnt="0"/>
      <dgm:spPr/>
    </dgm:pt>
    <dgm:pt modelId="{29C7B4F5-E115-4CC3-A290-A9F1A46B28F8}" type="pres">
      <dgm:prSet presAssocID="{8BC7D0A5-13D6-40B6-97F2-E21F97AF5B2E}" presName="tx2" presStyleLbl="revTx" presStyleIdx="4" presStyleCnt="11"/>
      <dgm:spPr/>
    </dgm:pt>
    <dgm:pt modelId="{9CDC7B63-EADA-4F05-A43B-8941144D690E}" type="pres">
      <dgm:prSet presAssocID="{8BC7D0A5-13D6-40B6-97F2-E21F97AF5B2E}" presName="vert2" presStyleCnt="0"/>
      <dgm:spPr/>
    </dgm:pt>
    <dgm:pt modelId="{949B3FDF-F3A3-41D0-AC81-DA544BEA2CE2}" type="pres">
      <dgm:prSet presAssocID="{8BC7D0A5-13D6-40B6-97F2-E21F97AF5B2E}" presName="thinLine2b" presStyleLbl="callout" presStyleIdx="3" presStyleCnt="10"/>
      <dgm:spPr/>
    </dgm:pt>
    <dgm:pt modelId="{D603D455-F19F-460B-943B-0AFA2E22E669}" type="pres">
      <dgm:prSet presAssocID="{8BC7D0A5-13D6-40B6-97F2-E21F97AF5B2E}" presName="vertSpace2b" presStyleCnt="0"/>
      <dgm:spPr/>
    </dgm:pt>
    <dgm:pt modelId="{29BA286D-C570-4569-AC90-74255563F6E8}" type="pres">
      <dgm:prSet presAssocID="{CB1621B8-AB9B-4B37-9CF2-D2EB1D184AB5}" presName="horz2" presStyleCnt="0"/>
      <dgm:spPr/>
    </dgm:pt>
    <dgm:pt modelId="{EC2FA42D-31A6-41EF-AAE6-85346F9354E9}" type="pres">
      <dgm:prSet presAssocID="{CB1621B8-AB9B-4B37-9CF2-D2EB1D184AB5}" presName="horzSpace2" presStyleCnt="0"/>
      <dgm:spPr/>
    </dgm:pt>
    <dgm:pt modelId="{8BF6B829-A8CA-4B30-8E01-6085640EB16A}" type="pres">
      <dgm:prSet presAssocID="{CB1621B8-AB9B-4B37-9CF2-D2EB1D184AB5}" presName="tx2" presStyleLbl="revTx" presStyleIdx="5" presStyleCnt="11"/>
      <dgm:spPr/>
    </dgm:pt>
    <dgm:pt modelId="{9C59241B-9027-4E02-8FBA-E8AE262F9AD4}" type="pres">
      <dgm:prSet presAssocID="{CB1621B8-AB9B-4B37-9CF2-D2EB1D184AB5}" presName="vert2" presStyleCnt="0"/>
      <dgm:spPr/>
    </dgm:pt>
    <dgm:pt modelId="{61DD6B0D-7090-45FE-A9A0-949C71945EC5}" type="pres">
      <dgm:prSet presAssocID="{CB1621B8-AB9B-4B37-9CF2-D2EB1D184AB5}" presName="thinLine2b" presStyleLbl="callout" presStyleIdx="4" presStyleCnt="10"/>
      <dgm:spPr/>
    </dgm:pt>
    <dgm:pt modelId="{D92923A5-8BB7-4E9B-A24E-2B82FDE9B76D}" type="pres">
      <dgm:prSet presAssocID="{CB1621B8-AB9B-4B37-9CF2-D2EB1D184AB5}" presName="vertSpace2b" presStyleCnt="0"/>
      <dgm:spPr/>
    </dgm:pt>
    <dgm:pt modelId="{5132D301-0601-4883-B4F5-87B2A673162D}" type="pres">
      <dgm:prSet presAssocID="{2960DC58-A570-4CAD-9299-26B81D380AC2}" presName="horz2" presStyleCnt="0"/>
      <dgm:spPr/>
    </dgm:pt>
    <dgm:pt modelId="{D06E6590-628B-4915-B3CD-60EEE9187E4D}" type="pres">
      <dgm:prSet presAssocID="{2960DC58-A570-4CAD-9299-26B81D380AC2}" presName="horzSpace2" presStyleCnt="0"/>
      <dgm:spPr/>
    </dgm:pt>
    <dgm:pt modelId="{16E0663A-4411-4C2B-9111-26831AD73D2A}" type="pres">
      <dgm:prSet presAssocID="{2960DC58-A570-4CAD-9299-26B81D380AC2}" presName="tx2" presStyleLbl="revTx" presStyleIdx="6" presStyleCnt="11"/>
      <dgm:spPr/>
    </dgm:pt>
    <dgm:pt modelId="{56AEFF74-D063-4A3D-8D63-111057F6387D}" type="pres">
      <dgm:prSet presAssocID="{2960DC58-A570-4CAD-9299-26B81D380AC2}" presName="vert2" presStyleCnt="0"/>
      <dgm:spPr/>
    </dgm:pt>
    <dgm:pt modelId="{0268121A-AF2B-42A3-B716-D19D90E98902}" type="pres">
      <dgm:prSet presAssocID="{2960DC58-A570-4CAD-9299-26B81D380AC2}" presName="thinLine2b" presStyleLbl="callout" presStyleIdx="5" presStyleCnt="10"/>
      <dgm:spPr/>
    </dgm:pt>
    <dgm:pt modelId="{668A692B-82EA-4148-86B1-D390A31FFB20}" type="pres">
      <dgm:prSet presAssocID="{2960DC58-A570-4CAD-9299-26B81D380AC2}" presName="vertSpace2b" presStyleCnt="0"/>
      <dgm:spPr/>
    </dgm:pt>
    <dgm:pt modelId="{6894666C-7C45-4828-B2DB-C5E3A2C3BD8B}" type="pres">
      <dgm:prSet presAssocID="{423F534A-D01E-462A-B931-1ECD6ECA33B7}" presName="horz2" presStyleCnt="0"/>
      <dgm:spPr/>
    </dgm:pt>
    <dgm:pt modelId="{AEF4D834-6A06-4488-A6A8-7C40296A407D}" type="pres">
      <dgm:prSet presAssocID="{423F534A-D01E-462A-B931-1ECD6ECA33B7}" presName="horzSpace2" presStyleCnt="0"/>
      <dgm:spPr/>
    </dgm:pt>
    <dgm:pt modelId="{0559F47C-0570-4BFA-A5EE-EF294F1A45F1}" type="pres">
      <dgm:prSet presAssocID="{423F534A-D01E-462A-B931-1ECD6ECA33B7}" presName="tx2" presStyleLbl="revTx" presStyleIdx="7" presStyleCnt="11"/>
      <dgm:spPr/>
    </dgm:pt>
    <dgm:pt modelId="{E42023E6-0C8F-472F-9111-7B3BB2963273}" type="pres">
      <dgm:prSet presAssocID="{423F534A-D01E-462A-B931-1ECD6ECA33B7}" presName="vert2" presStyleCnt="0"/>
      <dgm:spPr/>
    </dgm:pt>
    <dgm:pt modelId="{55709DD9-5390-4848-A795-774BE3FDE894}" type="pres">
      <dgm:prSet presAssocID="{423F534A-D01E-462A-B931-1ECD6ECA33B7}" presName="thinLine2b" presStyleLbl="callout" presStyleIdx="6" presStyleCnt="10"/>
      <dgm:spPr/>
    </dgm:pt>
    <dgm:pt modelId="{D375A5CF-2BBD-441F-BC8C-2EC0A76A39BE}" type="pres">
      <dgm:prSet presAssocID="{423F534A-D01E-462A-B931-1ECD6ECA33B7}" presName="vertSpace2b" presStyleCnt="0"/>
      <dgm:spPr/>
    </dgm:pt>
    <dgm:pt modelId="{E91230AB-609C-4514-96BB-FFE5B8F3DDF6}" type="pres">
      <dgm:prSet presAssocID="{0C35ACEA-1408-4A5F-A793-F837D1D4D78E}" presName="horz2" presStyleCnt="0"/>
      <dgm:spPr/>
    </dgm:pt>
    <dgm:pt modelId="{4C681D09-7CA7-4D55-90FB-37F79DA22CF8}" type="pres">
      <dgm:prSet presAssocID="{0C35ACEA-1408-4A5F-A793-F837D1D4D78E}" presName="horzSpace2" presStyleCnt="0"/>
      <dgm:spPr/>
    </dgm:pt>
    <dgm:pt modelId="{DD70311E-EA76-48B2-BF30-9AAF06A809EB}" type="pres">
      <dgm:prSet presAssocID="{0C35ACEA-1408-4A5F-A793-F837D1D4D78E}" presName="tx2" presStyleLbl="revTx" presStyleIdx="8" presStyleCnt="11"/>
      <dgm:spPr/>
    </dgm:pt>
    <dgm:pt modelId="{8E8707C6-75B2-4913-8F8C-1A0BAA2C16C0}" type="pres">
      <dgm:prSet presAssocID="{0C35ACEA-1408-4A5F-A793-F837D1D4D78E}" presName="vert2" presStyleCnt="0"/>
      <dgm:spPr/>
    </dgm:pt>
    <dgm:pt modelId="{287547F1-72BB-47B2-8031-A3C6D3A38002}" type="pres">
      <dgm:prSet presAssocID="{0C35ACEA-1408-4A5F-A793-F837D1D4D78E}" presName="thinLine2b" presStyleLbl="callout" presStyleIdx="7" presStyleCnt="10"/>
      <dgm:spPr/>
    </dgm:pt>
    <dgm:pt modelId="{C7D4679F-521E-44F4-89BD-B7A83B7A1347}" type="pres">
      <dgm:prSet presAssocID="{0C35ACEA-1408-4A5F-A793-F837D1D4D78E}" presName="vertSpace2b" presStyleCnt="0"/>
      <dgm:spPr/>
    </dgm:pt>
    <dgm:pt modelId="{9C8A67ED-78EC-42B9-9D82-58B9030875C5}" type="pres">
      <dgm:prSet presAssocID="{A8043C78-3963-4554-B695-963E39C2D370}" presName="horz2" presStyleCnt="0"/>
      <dgm:spPr/>
    </dgm:pt>
    <dgm:pt modelId="{10AE4247-2E4B-4466-807C-3BA8CEDD52CB}" type="pres">
      <dgm:prSet presAssocID="{A8043C78-3963-4554-B695-963E39C2D370}" presName="horzSpace2" presStyleCnt="0"/>
      <dgm:spPr/>
    </dgm:pt>
    <dgm:pt modelId="{C8F3B7BE-8E67-4ACA-97A0-AE256038E11D}" type="pres">
      <dgm:prSet presAssocID="{A8043C78-3963-4554-B695-963E39C2D370}" presName="tx2" presStyleLbl="revTx" presStyleIdx="9" presStyleCnt="11"/>
      <dgm:spPr/>
    </dgm:pt>
    <dgm:pt modelId="{0F35CD2F-C731-49AE-91F2-E079D29921C2}" type="pres">
      <dgm:prSet presAssocID="{A8043C78-3963-4554-B695-963E39C2D370}" presName="vert2" presStyleCnt="0"/>
      <dgm:spPr/>
    </dgm:pt>
    <dgm:pt modelId="{74DE5447-146E-4FD1-8A88-BFD36B8F8107}" type="pres">
      <dgm:prSet presAssocID="{A8043C78-3963-4554-B695-963E39C2D370}" presName="thinLine2b" presStyleLbl="callout" presStyleIdx="8" presStyleCnt="10"/>
      <dgm:spPr/>
    </dgm:pt>
    <dgm:pt modelId="{6C835284-83A8-4D71-8BBE-264FDCD05CF4}" type="pres">
      <dgm:prSet presAssocID="{A8043C78-3963-4554-B695-963E39C2D370}" presName="vertSpace2b" presStyleCnt="0"/>
      <dgm:spPr/>
    </dgm:pt>
    <dgm:pt modelId="{731D5C19-E7A6-4071-97DA-413E8E28ACA1}" type="pres">
      <dgm:prSet presAssocID="{E0D0FD06-9EE7-450E-A3F0-20E2A46C9A2D}" presName="horz2" presStyleCnt="0"/>
      <dgm:spPr/>
    </dgm:pt>
    <dgm:pt modelId="{8A0C3F7D-4EF5-4A07-9B1E-D26B82BA5A5D}" type="pres">
      <dgm:prSet presAssocID="{E0D0FD06-9EE7-450E-A3F0-20E2A46C9A2D}" presName="horzSpace2" presStyleCnt="0"/>
      <dgm:spPr/>
    </dgm:pt>
    <dgm:pt modelId="{37452B8A-597A-49C2-8160-F52978DD7BE9}" type="pres">
      <dgm:prSet presAssocID="{E0D0FD06-9EE7-450E-A3F0-20E2A46C9A2D}" presName="tx2" presStyleLbl="revTx" presStyleIdx="10" presStyleCnt="11"/>
      <dgm:spPr/>
    </dgm:pt>
    <dgm:pt modelId="{7CD3E0CC-93B3-42FF-A5A1-E2DEA463694C}" type="pres">
      <dgm:prSet presAssocID="{E0D0FD06-9EE7-450E-A3F0-20E2A46C9A2D}" presName="vert2" presStyleCnt="0"/>
      <dgm:spPr/>
    </dgm:pt>
    <dgm:pt modelId="{3DE62D68-A955-459F-865E-C8735777334F}" type="pres">
      <dgm:prSet presAssocID="{E0D0FD06-9EE7-450E-A3F0-20E2A46C9A2D}" presName="thinLine2b" presStyleLbl="callout" presStyleIdx="9" presStyleCnt="10"/>
      <dgm:spPr/>
    </dgm:pt>
    <dgm:pt modelId="{601CA4CF-F083-48BA-AEF2-EA7FB1198EE4}" type="pres">
      <dgm:prSet presAssocID="{E0D0FD06-9EE7-450E-A3F0-20E2A46C9A2D}" presName="vertSpace2b" presStyleCnt="0"/>
      <dgm:spPr/>
    </dgm:pt>
  </dgm:ptLst>
  <dgm:cxnLst>
    <dgm:cxn modelId="{BF4A8902-63A8-4526-B489-85B405AEA846}" type="presOf" srcId="{0C35ACEA-1408-4A5F-A793-F837D1D4D78E}" destId="{DD70311E-EA76-48B2-BF30-9AAF06A809EB}" srcOrd="0" destOrd="0" presId="urn:microsoft.com/office/officeart/2008/layout/LinedList"/>
    <dgm:cxn modelId="{50389D1C-9ED1-49F7-9164-F44EC05714E7}" srcId="{AA105E06-5040-4D43-8CBF-C75EA6CD8A9C}" destId="{423F534A-D01E-462A-B931-1ECD6ECA33B7}" srcOrd="6" destOrd="0" parTransId="{67C8A373-E4DC-4EB4-BB40-8611E6EE5049}" sibTransId="{72CE5B73-52C7-41C5-897D-115162EC86BD}"/>
    <dgm:cxn modelId="{D3A12D25-C25A-4B7A-BD79-5870F511CBC4}" type="presOf" srcId="{A8043C78-3963-4554-B695-963E39C2D370}" destId="{C8F3B7BE-8E67-4ACA-97A0-AE256038E11D}" srcOrd="0" destOrd="0" presId="urn:microsoft.com/office/officeart/2008/layout/LinedList"/>
    <dgm:cxn modelId="{CAEA3A2F-4315-4AAD-A753-F73A996BB92B}" type="presOf" srcId="{B166EC69-EFEB-4A92-9979-DEE5B58A4E32}" destId="{B2EDDCE2-B351-40D1-9DA8-3922F7DEC180}" srcOrd="0" destOrd="0" presId="urn:microsoft.com/office/officeart/2008/layout/LinedList"/>
    <dgm:cxn modelId="{DD21CF39-5D89-4C4A-AFC9-D2F86B5443DE}" srcId="{AA105E06-5040-4D43-8CBF-C75EA6CD8A9C}" destId="{E0D0FD06-9EE7-450E-A3F0-20E2A46C9A2D}" srcOrd="9" destOrd="0" parTransId="{C0CC539A-222A-470B-96F9-FF6D599254B1}" sibTransId="{95B9D2FB-AA3A-4BE0-9E69-146EB77C41F4}"/>
    <dgm:cxn modelId="{23E3533C-0BFA-43E4-BDB5-A07552146A40}" type="presOf" srcId="{423F534A-D01E-462A-B931-1ECD6ECA33B7}" destId="{0559F47C-0570-4BFA-A5EE-EF294F1A45F1}" srcOrd="0" destOrd="0" presId="urn:microsoft.com/office/officeart/2008/layout/LinedList"/>
    <dgm:cxn modelId="{A1289D62-5386-4B6D-A115-7560801E9DDB}" srcId="{AA105E06-5040-4D43-8CBF-C75EA6CD8A9C}" destId="{2960DC58-A570-4CAD-9299-26B81D380AC2}" srcOrd="5" destOrd="0" parTransId="{0221886E-DFD8-416F-AF3B-5782264FF4C8}" sibTransId="{64E067BB-9870-4D0C-9FBB-6C2D1ACE078C}"/>
    <dgm:cxn modelId="{89CD7E68-32F8-47D2-9135-B362800E6DCA}" type="presOf" srcId="{2960DC58-A570-4CAD-9299-26B81D380AC2}" destId="{16E0663A-4411-4C2B-9111-26831AD73D2A}" srcOrd="0" destOrd="0" presId="urn:microsoft.com/office/officeart/2008/layout/LinedList"/>
    <dgm:cxn modelId="{14E73655-0935-48E1-B83F-94B44F60D388}" srcId="{AA105E06-5040-4D43-8CBF-C75EA6CD8A9C}" destId="{7BC0CF4F-66FF-4CA2-9753-AD7C716CFBFB}" srcOrd="1" destOrd="0" parTransId="{99B52517-5D62-4531-9583-4077CAECB28F}" sibTransId="{28382A05-E1F3-4525-B459-B190EA5A6B95}"/>
    <dgm:cxn modelId="{73FDC37E-F89A-4D3D-BE83-A51BC1775100}" type="presOf" srcId="{E0D0FD06-9EE7-450E-A3F0-20E2A46C9A2D}" destId="{37452B8A-597A-49C2-8160-F52978DD7BE9}" srcOrd="0" destOrd="0" presId="urn:microsoft.com/office/officeart/2008/layout/LinedList"/>
    <dgm:cxn modelId="{77C408A3-D439-4EF2-BBF1-ABD8F2E89C0F}" type="presOf" srcId="{304D52C6-0F13-4829-B03B-BDCB304CA0E3}" destId="{48F651C9-DE82-4E3A-9569-46AFF4F4674A}" srcOrd="0" destOrd="0" presId="urn:microsoft.com/office/officeart/2008/layout/LinedList"/>
    <dgm:cxn modelId="{699505BA-51DE-44C6-9DFD-66D172E7A95E}" srcId="{AA105E06-5040-4D43-8CBF-C75EA6CD8A9C}" destId="{0C35ACEA-1408-4A5F-A793-F837D1D4D78E}" srcOrd="7" destOrd="0" parTransId="{C027B881-C145-4E2B-A0BE-B6ADC380FE96}" sibTransId="{170BBDB0-E707-4442-9CA8-5A0981230E38}"/>
    <dgm:cxn modelId="{74F17AC3-D989-412A-B6FF-65D3CF3BE3E9}" type="presOf" srcId="{7BC0CF4F-66FF-4CA2-9753-AD7C716CFBFB}" destId="{69649353-806F-48D2-9B5A-4A5AD561D214}" srcOrd="0" destOrd="0" presId="urn:microsoft.com/office/officeart/2008/layout/LinedList"/>
    <dgm:cxn modelId="{74FE17C6-983D-44DC-A3FE-E5D089BB862B}" type="presOf" srcId="{8BC7D0A5-13D6-40B6-97F2-E21F97AF5B2E}" destId="{29C7B4F5-E115-4CC3-A290-A9F1A46B28F8}" srcOrd="0" destOrd="0" presId="urn:microsoft.com/office/officeart/2008/layout/LinedList"/>
    <dgm:cxn modelId="{74CB2DC7-55D3-44AE-AF3B-8565358E69B7}" type="presOf" srcId="{CB1621B8-AB9B-4B37-9CF2-D2EB1D184AB5}" destId="{8BF6B829-A8CA-4B30-8E01-6085640EB16A}" srcOrd="0" destOrd="0" presId="urn:microsoft.com/office/officeart/2008/layout/LinedList"/>
    <dgm:cxn modelId="{F10D1CC9-E8BC-417D-A8CA-BA3E919AD3A9}" type="presOf" srcId="{AA105E06-5040-4D43-8CBF-C75EA6CD8A9C}" destId="{E87037A8-C45E-42C6-8F56-53D04415A2E4}" srcOrd="0" destOrd="0" presId="urn:microsoft.com/office/officeart/2008/layout/LinedList"/>
    <dgm:cxn modelId="{363F28CE-F065-4E25-9D0C-CBF9154E5286}" srcId="{AA105E06-5040-4D43-8CBF-C75EA6CD8A9C}" destId="{304D52C6-0F13-4829-B03B-BDCB304CA0E3}" srcOrd="2" destOrd="0" parTransId="{C2B31527-517B-45D8-9953-4D7AC6E6A9FF}" sibTransId="{3CAAA875-D4A2-4365-AFBC-7FE0A7FD6029}"/>
    <dgm:cxn modelId="{A5E14CE9-0314-4248-AFE0-C4C82CC2FA41}" type="presOf" srcId="{DFF372D7-5D5A-4BCB-A3DD-F7FF7B8F5B58}" destId="{6CEA0D2A-90C4-4682-989D-3C0801021C47}" srcOrd="0" destOrd="0" presId="urn:microsoft.com/office/officeart/2008/layout/LinedList"/>
    <dgm:cxn modelId="{8AC859EA-F7A1-4956-BCCE-8447C5F157AC}" srcId="{DFF372D7-5D5A-4BCB-A3DD-F7FF7B8F5B58}" destId="{AA105E06-5040-4D43-8CBF-C75EA6CD8A9C}" srcOrd="0" destOrd="0" parTransId="{D9D8B5ED-7D7F-4886-BBAF-7CCB4CF802E1}" sibTransId="{67E9A485-B03A-4E7D-B194-57E6E704E9C1}"/>
    <dgm:cxn modelId="{714949EB-9BE0-490E-B6D6-8072899A59DA}" srcId="{AA105E06-5040-4D43-8CBF-C75EA6CD8A9C}" destId="{CB1621B8-AB9B-4B37-9CF2-D2EB1D184AB5}" srcOrd="4" destOrd="0" parTransId="{463C8FAD-79A6-48FF-A3CC-FAAAD32618EE}" sibTransId="{6796DCFC-4D79-49AD-9882-8651A62A338E}"/>
    <dgm:cxn modelId="{0D6883F1-7A90-4ACE-8D33-C9A7ED932BC5}" srcId="{AA105E06-5040-4D43-8CBF-C75EA6CD8A9C}" destId="{A8043C78-3963-4554-B695-963E39C2D370}" srcOrd="8" destOrd="0" parTransId="{3A69D5BB-F4C1-481E-91D5-DE6BA1E464CC}" sibTransId="{039A1AC4-4DB4-4ACC-9687-ACA35CB0A0C7}"/>
    <dgm:cxn modelId="{5DAE09F6-6751-4E08-BD90-807C37270E3F}" srcId="{AA105E06-5040-4D43-8CBF-C75EA6CD8A9C}" destId="{8BC7D0A5-13D6-40B6-97F2-E21F97AF5B2E}" srcOrd="3" destOrd="0" parTransId="{3480D5A1-CFB6-4378-A37F-7404E05638DF}" sibTransId="{674B6B62-E775-4580-8985-66673FB602DB}"/>
    <dgm:cxn modelId="{FD7283FC-1871-42C9-9C05-7B1BEB09E249}" srcId="{AA105E06-5040-4D43-8CBF-C75EA6CD8A9C}" destId="{B166EC69-EFEB-4A92-9979-DEE5B58A4E32}" srcOrd="0" destOrd="0" parTransId="{95EEC0C3-9086-4801-8FF3-F633E52B0189}" sibTransId="{CD694FC8-FEA7-461F-9AAC-59673E440510}"/>
    <dgm:cxn modelId="{B0484FBD-6F26-4AC8-8C2E-404F91D98C62}" type="presParOf" srcId="{6CEA0D2A-90C4-4682-989D-3C0801021C47}" destId="{696C5D09-5A68-4C95-A542-03AF525749D1}" srcOrd="0" destOrd="0" presId="urn:microsoft.com/office/officeart/2008/layout/LinedList"/>
    <dgm:cxn modelId="{9949C1AF-848A-4145-8AD1-534D62F5EB30}" type="presParOf" srcId="{6CEA0D2A-90C4-4682-989D-3C0801021C47}" destId="{93F645F7-EC13-4116-94A5-F1D215CC0E4E}" srcOrd="1" destOrd="0" presId="urn:microsoft.com/office/officeart/2008/layout/LinedList"/>
    <dgm:cxn modelId="{C5090253-ED6E-41EF-8271-2A786806D059}" type="presParOf" srcId="{93F645F7-EC13-4116-94A5-F1D215CC0E4E}" destId="{E87037A8-C45E-42C6-8F56-53D04415A2E4}" srcOrd="0" destOrd="0" presId="urn:microsoft.com/office/officeart/2008/layout/LinedList"/>
    <dgm:cxn modelId="{F1840456-47FE-40E9-8BCE-48208A62DA92}" type="presParOf" srcId="{93F645F7-EC13-4116-94A5-F1D215CC0E4E}" destId="{8CBE3D18-AD31-414C-A2A6-3FA06B26F46B}" srcOrd="1" destOrd="0" presId="urn:microsoft.com/office/officeart/2008/layout/LinedList"/>
    <dgm:cxn modelId="{25E1AFFE-0724-4BDB-BDEC-237E1FD4E367}" type="presParOf" srcId="{8CBE3D18-AD31-414C-A2A6-3FA06B26F46B}" destId="{41E57DB1-B71A-44EC-BF0D-F71472DAD217}" srcOrd="0" destOrd="0" presId="urn:microsoft.com/office/officeart/2008/layout/LinedList"/>
    <dgm:cxn modelId="{B5569161-5F05-40BB-9310-22F3C96623A9}" type="presParOf" srcId="{8CBE3D18-AD31-414C-A2A6-3FA06B26F46B}" destId="{E9E81E31-62D8-415D-B8FD-1B60BB4708ED}" srcOrd="1" destOrd="0" presId="urn:microsoft.com/office/officeart/2008/layout/LinedList"/>
    <dgm:cxn modelId="{1C8F5EE1-2AF5-4470-8E0B-BCA394725308}" type="presParOf" srcId="{E9E81E31-62D8-415D-B8FD-1B60BB4708ED}" destId="{094CADE2-EFE5-4CB6-83D2-F9D2C354DCB0}" srcOrd="0" destOrd="0" presId="urn:microsoft.com/office/officeart/2008/layout/LinedList"/>
    <dgm:cxn modelId="{3CCB78F3-DD60-4227-A374-EAFAA53E7A93}" type="presParOf" srcId="{E9E81E31-62D8-415D-B8FD-1B60BB4708ED}" destId="{B2EDDCE2-B351-40D1-9DA8-3922F7DEC180}" srcOrd="1" destOrd="0" presId="urn:microsoft.com/office/officeart/2008/layout/LinedList"/>
    <dgm:cxn modelId="{6C25E8BA-DA0B-4B94-9BC7-001F24B62930}" type="presParOf" srcId="{E9E81E31-62D8-415D-B8FD-1B60BB4708ED}" destId="{93A156B0-8A8A-46BA-A4C1-96685C22D05E}" srcOrd="2" destOrd="0" presId="urn:microsoft.com/office/officeart/2008/layout/LinedList"/>
    <dgm:cxn modelId="{B6B94BED-3447-4319-BEE9-890CACEEFE0D}" type="presParOf" srcId="{8CBE3D18-AD31-414C-A2A6-3FA06B26F46B}" destId="{D257B8C5-A826-47D0-93D6-938F7F630D36}" srcOrd="2" destOrd="0" presId="urn:microsoft.com/office/officeart/2008/layout/LinedList"/>
    <dgm:cxn modelId="{553137CC-B6AA-4178-BF1B-7860295BB04B}" type="presParOf" srcId="{8CBE3D18-AD31-414C-A2A6-3FA06B26F46B}" destId="{B911136D-CC8D-4267-805A-1F984EAE917E}" srcOrd="3" destOrd="0" presId="urn:microsoft.com/office/officeart/2008/layout/LinedList"/>
    <dgm:cxn modelId="{E58A6068-EEED-4CDE-AEC6-6B5C85A5041B}" type="presParOf" srcId="{8CBE3D18-AD31-414C-A2A6-3FA06B26F46B}" destId="{203A08A4-7232-4DC9-AB85-76DE7B1BB1FE}" srcOrd="4" destOrd="0" presId="urn:microsoft.com/office/officeart/2008/layout/LinedList"/>
    <dgm:cxn modelId="{904AC722-4248-4DCB-ACD8-62DB1A3CC11D}" type="presParOf" srcId="{203A08A4-7232-4DC9-AB85-76DE7B1BB1FE}" destId="{E9B835D1-6E45-4608-88F3-9C27C057C062}" srcOrd="0" destOrd="0" presId="urn:microsoft.com/office/officeart/2008/layout/LinedList"/>
    <dgm:cxn modelId="{3CF19887-EE8F-47DA-8F72-18D4E03E60C3}" type="presParOf" srcId="{203A08A4-7232-4DC9-AB85-76DE7B1BB1FE}" destId="{69649353-806F-48D2-9B5A-4A5AD561D214}" srcOrd="1" destOrd="0" presId="urn:microsoft.com/office/officeart/2008/layout/LinedList"/>
    <dgm:cxn modelId="{9C12E796-E913-4CDF-8734-4F152848B27C}" type="presParOf" srcId="{203A08A4-7232-4DC9-AB85-76DE7B1BB1FE}" destId="{08C5FA81-8F14-4EED-84A8-3E90144E0E22}" srcOrd="2" destOrd="0" presId="urn:microsoft.com/office/officeart/2008/layout/LinedList"/>
    <dgm:cxn modelId="{27C7A513-BE85-426F-8798-BEDEC6BC98A3}" type="presParOf" srcId="{8CBE3D18-AD31-414C-A2A6-3FA06B26F46B}" destId="{6D013FF5-8ECE-4BEB-849D-09C2E50B73B5}" srcOrd="5" destOrd="0" presId="urn:microsoft.com/office/officeart/2008/layout/LinedList"/>
    <dgm:cxn modelId="{BB0EADEA-EBE8-48E5-AC72-D5CC7D176720}" type="presParOf" srcId="{8CBE3D18-AD31-414C-A2A6-3FA06B26F46B}" destId="{BB6BD6EF-BB9B-4AF4-8DF6-9842A99F766B}" srcOrd="6" destOrd="0" presId="urn:microsoft.com/office/officeart/2008/layout/LinedList"/>
    <dgm:cxn modelId="{29AE4248-BDDF-4A1A-AB6D-4013FCAF56C8}" type="presParOf" srcId="{8CBE3D18-AD31-414C-A2A6-3FA06B26F46B}" destId="{8F014903-97A5-4EFC-9327-ACF6FE311674}" srcOrd="7" destOrd="0" presId="urn:microsoft.com/office/officeart/2008/layout/LinedList"/>
    <dgm:cxn modelId="{DD2D4832-0F1B-464B-819E-06AAE26D5E2A}" type="presParOf" srcId="{8F014903-97A5-4EFC-9327-ACF6FE311674}" destId="{77D6831D-C66A-4983-81A2-801C451A7D4E}" srcOrd="0" destOrd="0" presId="urn:microsoft.com/office/officeart/2008/layout/LinedList"/>
    <dgm:cxn modelId="{741227A7-9975-432B-B76A-095E8884868A}" type="presParOf" srcId="{8F014903-97A5-4EFC-9327-ACF6FE311674}" destId="{48F651C9-DE82-4E3A-9569-46AFF4F4674A}" srcOrd="1" destOrd="0" presId="urn:microsoft.com/office/officeart/2008/layout/LinedList"/>
    <dgm:cxn modelId="{F72CB7DA-22DA-4FF9-933D-897BA9BB5051}" type="presParOf" srcId="{8F014903-97A5-4EFC-9327-ACF6FE311674}" destId="{E571C243-6E74-4789-8A7B-E523BEBC40EF}" srcOrd="2" destOrd="0" presId="urn:microsoft.com/office/officeart/2008/layout/LinedList"/>
    <dgm:cxn modelId="{FEA4D567-002A-4533-86BF-D7DF0B8BBDE5}" type="presParOf" srcId="{8CBE3D18-AD31-414C-A2A6-3FA06B26F46B}" destId="{1FDFD1C3-959C-41EA-8E80-090C5E4DDC7B}" srcOrd="8" destOrd="0" presId="urn:microsoft.com/office/officeart/2008/layout/LinedList"/>
    <dgm:cxn modelId="{A8525348-618E-412F-89FF-E9BEDA47DA38}" type="presParOf" srcId="{8CBE3D18-AD31-414C-A2A6-3FA06B26F46B}" destId="{339B67F4-E1CE-4F17-BC3B-FE3EC127DBDE}" srcOrd="9" destOrd="0" presId="urn:microsoft.com/office/officeart/2008/layout/LinedList"/>
    <dgm:cxn modelId="{214A1939-E848-4433-A38B-B91278EAF233}" type="presParOf" srcId="{8CBE3D18-AD31-414C-A2A6-3FA06B26F46B}" destId="{A3645527-2474-42F5-9197-814BE56D7DDE}" srcOrd="10" destOrd="0" presId="urn:microsoft.com/office/officeart/2008/layout/LinedList"/>
    <dgm:cxn modelId="{B7C19DA8-D96A-43C7-90A7-0F5F1D7006C6}" type="presParOf" srcId="{A3645527-2474-42F5-9197-814BE56D7DDE}" destId="{6E59BC90-F048-454C-B126-208F8C685E78}" srcOrd="0" destOrd="0" presId="urn:microsoft.com/office/officeart/2008/layout/LinedList"/>
    <dgm:cxn modelId="{43C69256-F2A2-4A83-811E-DB5F70BDB661}" type="presParOf" srcId="{A3645527-2474-42F5-9197-814BE56D7DDE}" destId="{29C7B4F5-E115-4CC3-A290-A9F1A46B28F8}" srcOrd="1" destOrd="0" presId="urn:microsoft.com/office/officeart/2008/layout/LinedList"/>
    <dgm:cxn modelId="{14A3FFEC-5D77-400B-877B-0F7FE27CE570}" type="presParOf" srcId="{A3645527-2474-42F5-9197-814BE56D7DDE}" destId="{9CDC7B63-EADA-4F05-A43B-8941144D690E}" srcOrd="2" destOrd="0" presId="urn:microsoft.com/office/officeart/2008/layout/LinedList"/>
    <dgm:cxn modelId="{9451951D-98BE-4317-82D6-1B0154921752}" type="presParOf" srcId="{8CBE3D18-AD31-414C-A2A6-3FA06B26F46B}" destId="{949B3FDF-F3A3-41D0-AC81-DA544BEA2CE2}" srcOrd="11" destOrd="0" presId="urn:microsoft.com/office/officeart/2008/layout/LinedList"/>
    <dgm:cxn modelId="{03EF7788-9F30-4CD1-8DC9-29AF742A6815}" type="presParOf" srcId="{8CBE3D18-AD31-414C-A2A6-3FA06B26F46B}" destId="{D603D455-F19F-460B-943B-0AFA2E22E669}" srcOrd="12" destOrd="0" presId="urn:microsoft.com/office/officeart/2008/layout/LinedList"/>
    <dgm:cxn modelId="{880B4559-50CD-4F34-AD67-E9B86E961D81}" type="presParOf" srcId="{8CBE3D18-AD31-414C-A2A6-3FA06B26F46B}" destId="{29BA286D-C570-4569-AC90-74255563F6E8}" srcOrd="13" destOrd="0" presId="urn:microsoft.com/office/officeart/2008/layout/LinedList"/>
    <dgm:cxn modelId="{007531E1-6317-41AC-BF8E-6EB1EAECF19B}" type="presParOf" srcId="{29BA286D-C570-4569-AC90-74255563F6E8}" destId="{EC2FA42D-31A6-41EF-AAE6-85346F9354E9}" srcOrd="0" destOrd="0" presId="urn:microsoft.com/office/officeart/2008/layout/LinedList"/>
    <dgm:cxn modelId="{8C57787B-98D7-4EAD-BC7E-F5AEF577E998}" type="presParOf" srcId="{29BA286D-C570-4569-AC90-74255563F6E8}" destId="{8BF6B829-A8CA-4B30-8E01-6085640EB16A}" srcOrd="1" destOrd="0" presId="urn:microsoft.com/office/officeart/2008/layout/LinedList"/>
    <dgm:cxn modelId="{F5D6408E-5574-4D4C-B5F1-9411909BCF6C}" type="presParOf" srcId="{29BA286D-C570-4569-AC90-74255563F6E8}" destId="{9C59241B-9027-4E02-8FBA-E8AE262F9AD4}" srcOrd="2" destOrd="0" presId="urn:microsoft.com/office/officeart/2008/layout/LinedList"/>
    <dgm:cxn modelId="{96F4B1BF-A227-4684-BFAA-456E2FC7DE5A}" type="presParOf" srcId="{8CBE3D18-AD31-414C-A2A6-3FA06B26F46B}" destId="{61DD6B0D-7090-45FE-A9A0-949C71945EC5}" srcOrd="14" destOrd="0" presId="urn:microsoft.com/office/officeart/2008/layout/LinedList"/>
    <dgm:cxn modelId="{B39BA726-FCCB-426E-96AC-EF08CC98C147}" type="presParOf" srcId="{8CBE3D18-AD31-414C-A2A6-3FA06B26F46B}" destId="{D92923A5-8BB7-4E9B-A24E-2B82FDE9B76D}" srcOrd="15" destOrd="0" presId="urn:microsoft.com/office/officeart/2008/layout/LinedList"/>
    <dgm:cxn modelId="{583B8B34-619D-4854-8456-A5EFEC9E4D6C}" type="presParOf" srcId="{8CBE3D18-AD31-414C-A2A6-3FA06B26F46B}" destId="{5132D301-0601-4883-B4F5-87B2A673162D}" srcOrd="16" destOrd="0" presId="urn:microsoft.com/office/officeart/2008/layout/LinedList"/>
    <dgm:cxn modelId="{9C171D1A-9CC7-4543-A483-7AF284A03496}" type="presParOf" srcId="{5132D301-0601-4883-B4F5-87B2A673162D}" destId="{D06E6590-628B-4915-B3CD-60EEE9187E4D}" srcOrd="0" destOrd="0" presId="urn:microsoft.com/office/officeart/2008/layout/LinedList"/>
    <dgm:cxn modelId="{9E11E439-5977-4564-91BA-BE11D3690E16}" type="presParOf" srcId="{5132D301-0601-4883-B4F5-87B2A673162D}" destId="{16E0663A-4411-4C2B-9111-26831AD73D2A}" srcOrd="1" destOrd="0" presId="urn:microsoft.com/office/officeart/2008/layout/LinedList"/>
    <dgm:cxn modelId="{E81EAAB6-2876-4F1A-8093-3A7435714210}" type="presParOf" srcId="{5132D301-0601-4883-B4F5-87B2A673162D}" destId="{56AEFF74-D063-4A3D-8D63-111057F6387D}" srcOrd="2" destOrd="0" presId="urn:microsoft.com/office/officeart/2008/layout/LinedList"/>
    <dgm:cxn modelId="{6CACD29A-F011-4C77-B7D4-3BB61947ED58}" type="presParOf" srcId="{8CBE3D18-AD31-414C-A2A6-3FA06B26F46B}" destId="{0268121A-AF2B-42A3-B716-D19D90E98902}" srcOrd="17" destOrd="0" presId="urn:microsoft.com/office/officeart/2008/layout/LinedList"/>
    <dgm:cxn modelId="{030CDDE1-08EE-4527-BD6E-7BA6AD46567F}" type="presParOf" srcId="{8CBE3D18-AD31-414C-A2A6-3FA06B26F46B}" destId="{668A692B-82EA-4148-86B1-D390A31FFB20}" srcOrd="18" destOrd="0" presId="urn:microsoft.com/office/officeart/2008/layout/LinedList"/>
    <dgm:cxn modelId="{69A69287-159A-4CE0-9233-77F9E8B3F385}" type="presParOf" srcId="{8CBE3D18-AD31-414C-A2A6-3FA06B26F46B}" destId="{6894666C-7C45-4828-B2DB-C5E3A2C3BD8B}" srcOrd="19" destOrd="0" presId="urn:microsoft.com/office/officeart/2008/layout/LinedList"/>
    <dgm:cxn modelId="{9DE3D6E4-34AE-4329-AB3A-3A2E47F5A18B}" type="presParOf" srcId="{6894666C-7C45-4828-B2DB-C5E3A2C3BD8B}" destId="{AEF4D834-6A06-4488-A6A8-7C40296A407D}" srcOrd="0" destOrd="0" presId="urn:microsoft.com/office/officeart/2008/layout/LinedList"/>
    <dgm:cxn modelId="{EC77F0DA-C30C-4AE2-AF7E-1DBF54503029}" type="presParOf" srcId="{6894666C-7C45-4828-B2DB-C5E3A2C3BD8B}" destId="{0559F47C-0570-4BFA-A5EE-EF294F1A45F1}" srcOrd="1" destOrd="0" presId="urn:microsoft.com/office/officeart/2008/layout/LinedList"/>
    <dgm:cxn modelId="{B6B9E4B5-96CE-4128-8FC1-5DC313BB4056}" type="presParOf" srcId="{6894666C-7C45-4828-B2DB-C5E3A2C3BD8B}" destId="{E42023E6-0C8F-472F-9111-7B3BB2963273}" srcOrd="2" destOrd="0" presId="urn:microsoft.com/office/officeart/2008/layout/LinedList"/>
    <dgm:cxn modelId="{785137D3-1F02-4A31-9954-ABBEEAFF0B24}" type="presParOf" srcId="{8CBE3D18-AD31-414C-A2A6-3FA06B26F46B}" destId="{55709DD9-5390-4848-A795-774BE3FDE894}" srcOrd="20" destOrd="0" presId="urn:microsoft.com/office/officeart/2008/layout/LinedList"/>
    <dgm:cxn modelId="{48892E89-A1F7-4043-B304-AD256A41A5C5}" type="presParOf" srcId="{8CBE3D18-AD31-414C-A2A6-3FA06B26F46B}" destId="{D375A5CF-2BBD-441F-BC8C-2EC0A76A39BE}" srcOrd="21" destOrd="0" presId="urn:microsoft.com/office/officeart/2008/layout/LinedList"/>
    <dgm:cxn modelId="{9ADDD0FA-C887-4D81-9D16-43830F72AFD7}" type="presParOf" srcId="{8CBE3D18-AD31-414C-A2A6-3FA06B26F46B}" destId="{E91230AB-609C-4514-96BB-FFE5B8F3DDF6}" srcOrd="22" destOrd="0" presId="urn:microsoft.com/office/officeart/2008/layout/LinedList"/>
    <dgm:cxn modelId="{EF3AF7C2-4EC0-4FD1-A206-DBD9E0A41E55}" type="presParOf" srcId="{E91230AB-609C-4514-96BB-FFE5B8F3DDF6}" destId="{4C681D09-7CA7-4D55-90FB-37F79DA22CF8}" srcOrd="0" destOrd="0" presId="urn:microsoft.com/office/officeart/2008/layout/LinedList"/>
    <dgm:cxn modelId="{83A00E70-5E08-4707-860C-7669063533D8}" type="presParOf" srcId="{E91230AB-609C-4514-96BB-FFE5B8F3DDF6}" destId="{DD70311E-EA76-48B2-BF30-9AAF06A809EB}" srcOrd="1" destOrd="0" presId="urn:microsoft.com/office/officeart/2008/layout/LinedList"/>
    <dgm:cxn modelId="{F5C53989-21F6-4F18-8C43-10387910CF3C}" type="presParOf" srcId="{E91230AB-609C-4514-96BB-FFE5B8F3DDF6}" destId="{8E8707C6-75B2-4913-8F8C-1A0BAA2C16C0}" srcOrd="2" destOrd="0" presId="urn:microsoft.com/office/officeart/2008/layout/LinedList"/>
    <dgm:cxn modelId="{EA374902-73FB-4C38-8851-56A121722B90}" type="presParOf" srcId="{8CBE3D18-AD31-414C-A2A6-3FA06B26F46B}" destId="{287547F1-72BB-47B2-8031-A3C6D3A38002}" srcOrd="23" destOrd="0" presId="urn:microsoft.com/office/officeart/2008/layout/LinedList"/>
    <dgm:cxn modelId="{22E7A4E2-1902-40BC-99F0-861ABD4BC2A9}" type="presParOf" srcId="{8CBE3D18-AD31-414C-A2A6-3FA06B26F46B}" destId="{C7D4679F-521E-44F4-89BD-B7A83B7A1347}" srcOrd="24" destOrd="0" presId="urn:microsoft.com/office/officeart/2008/layout/LinedList"/>
    <dgm:cxn modelId="{61F7F78B-414E-45BC-9218-957C126B550F}" type="presParOf" srcId="{8CBE3D18-AD31-414C-A2A6-3FA06B26F46B}" destId="{9C8A67ED-78EC-42B9-9D82-58B9030875C5}" srcOrd="25" destOrd="0" presId="urn:microsoft.com/office/officeart/2008/layout/LinedList"/>
    <dgm:cxn modelId="{AE1E2322-484A-4127-B412-6473101EF890}" type="presParOf" srcId="{9C8A67ED-78EC-42B9-9D82-58B9030875C5}" destId="{10AE4247-2E4B-4466-807C-3BA8CEDD52CB}" srcOrd="0" destOrd="0" presId="urn:microsoft.com/office/officeart/2008/layout/LinedList"/>
    <dgm:cxn modelId="{280B60B8-59A0-4739-B1DB-A1E361BF4EEC}" type="presParOf" srcId="{9C8A67ED-78EC-42B9-9D82-58B9030875C5}" destId="{C8F3B7BE-8E67-4ACA-97A0-AE256038E11D}" srcOrd="1" destOrd="0" presId="urn:microsoft.com/office/officeart/2008/layout/LinedList"/>
    <dgm:cxn modelId="{52A55035-870D-4DEB-A9A6-D77079B07C5C}" type="presParOf" srcId="{9C8A67ED-78EC-42B9-9D82-58B9030875C5}" destId="{0F35CD2F-C731-49AE-91F2-E079D29921C2}" srcOrd="2" destOrd="0" presId="urn:microsoft.com/office/officeart/2008/layout/LinedList"/>
    <dgm:cxn modelId="{69066E25-5EEB-49C4-94E3-669A601EBAB4}" type="presParOf" srcId="{8CBE3D18-AD31-414C-A2A6-3FA06B26F46B}" destId="{74DE5447-146E-4FD1-8A88-BFD36B8F8107}" srcOrd="26" destOrd="0" presId="urn:microsoft.com/office/officeart/2008/layout/LinedList"/>
    <dgm:cxn modelId="{0D981351-F04D-43EF-BAA7-0EBD96CEE00E}" type="presParOf" srcId="{8CBE3D18-AD31-414C-A2A6-3FA06B26F46B}" destId="{6C835284-83A8-4D71-8BBE-264FDCD05CF4}" srcOrd="27" destOrd="0" presId="urn:microsoft.com/office/officeart/2008/layout/LinedList"/>
    <dgm:cxn modelId="{41212260-377F-4066-88F8-BFE225919849}" type="presParOf" srcId="{8CBE3D18-AD31-414C-A2A6-3FA06B26F46B}" destId="{731D5C19-E7A6-4071-97DA-413E8E28ACA1}" srcOrd="28" destOrd="0" presId="urn:microsoft.com/office/officeart/2008/layout/LinedList"/>
    <dgm:cxn modelId="{CF952796-798C-41C2-8BDA-B19D7ED9647F}" type="presParOf" srcId="{731D5C19-E7A6-4071-97DA-413E8E28ACA1}" destId="{8A0C3F7D-4EF5-4A07-9B1E-D26B82BA5A5D}" srcOrd="0" destOrd="0" presId="urn:microsoft.com/office/officeart/2008/layout/LinedList"/>
    <dgm:cxn modelId="{147FF8BD-14AD-4878-BC10-69356B0B56C6}" type="presParOf" srcId="{731D5C19-E7A6-4071-97DA-413E8E28ACA1}" destId="{37452B8A-597A-49C2-8160-F52978DD7BE9}" srcOrd="1" destOrd="0" presId="urn:microsoft.com/office/officeart/2008/layout/LinedList"/>
    <dgm:cxn modelId="{5BBE4854-5B23-4EE9-9F0C-1F88944C16B5}" type="presParOf" srcId="{731D5C19-E7A6-4071-97DA-413E8E28ACA1}" destId="{7CD3E0CC-93B3-42FF-A5A1-E2DEA463694C}" srcOrd="2" destOrd="0" presId="urn:microsoft.com/office/officeart/2008/layout/LinedList"/>
    <dgm:cxn modelId="{A7B52730-3C1A-4ECC-A26E-243F106E84AE}" type="presParOf" srcId="{8CBE3D18-AD31-414C-A2A6-3FA06B26F46B}" destId="{3DE62D68-A955-459F-865E-C8735777334F}" srcOrd="29" destOrd="0" presId="urn:microsoft.com/office/officeart/2008/layout/LinedList"/>
    <dgm:cxn modelId="{74381835-0B4C-4B14-A941-5CC024A57C0A}" type="presParOf" srcId="{8CBE3D18-AD31-414C-A2A6-3FA06B26F46B}" destId="{601CA4CF-F083-48BA-AEF2-EA7FB1198EE4}" srcOrd="3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56058F-780A-4E8B-8257-26E0BA2A794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6B55775-31A6-42F3-AE7C-8DA83386A32E}">
      <dgm:prSet phldrT="[Tekst]" custT="1"/>
      <dgm:spPr/>
      <dgm:t>
        <a:bodyPr/>
        <a:lstStyle/>
        <a:p>
          <a:r>
            <a:rPr lang="hr-HR" sz="4800" dirty="0"/>
            <a:t>SMJER</a:t>
          </a:r>
        </a:p>
      </dgm:t>
    </dgm:pt>
    <dgm:pt modelId="{EECDCAC3-76E4-4168-B528-365CDD624CD4}" type="parTrans" cxnId="{45CE3E40-8998-4E83-B3E1-1A119887C252}">
      <dgm:prSet/>
      <dgm:spPr/>
      <dgm:t>
        <a:bodyPr/>
        <a:lstStyle/>
        <a:p>
          <a:endParaRPr lang="hr-HR"/>
        </a:p>
      </dgm:t>
    </dgm:pt>
    <dgm:pt modelId="{DEF25382-365C-4746-A973-BA0E1CA21976}" type="sibTrans" cxnId="{45CE3E40-8998-4E83-B3E1-1A119887C252}">
      <dgm:prSet/>
      <dgm:spPr/>
      <dgm:t>
        <a:bodyPr/>
        <a:lstStyle/>
        <a:p>
          <a:endParaRPr lang="hr-HR"/>
        </a:p>
      </dgm:t>
    </dgm:pt>
    <dgm:pt modelId="{7074AB6A-D215-466E-B1CB-D425F3FBD0D5}">
      <dgm:prSet phldrT="[Tekst]" custT="1"/>
      <dgm:spPr/>
      <dgm:t>
        <a:bodyPr/>
        <a:lstStyle/>
        <a:p>
          <a:pPr algn="l"/>
          <a:r>
            <a:rPr lang="hr-HR" sz="2400" dirty="0"/>
            <a:t>određuje se prema strani svijeta</a:t>
          </a:r>
        </a:p>
      </dgm:t>
    </dgm:pt>
    <dgm:pt modelId="{F894B0D4-2D2C-44FF-ADD2-B822D794BE16}" type="parTrans" cxnId="{AE2FF225-5A72-41A3-9220-A777A7CB18C9}">
      <dgm:prSet/>
      <dgm:spPr/>
      <dgm:t>
        <a:bodyPr/>
        <a:lstStyle/>
        <a:p>
          <a:endParaRPr lang="hr-HR"/>
        </a:p>
      </dgm:t>
    </dgm:pt>
    <dgm:pt modelId="{681EB6C3-92A0-45D5-A96A-56D21D8F0B17}" type="sibTrans" cxnId="{AE2FF225-5A72-41A3-9220-A777A7CB18C9}">
      <dgm:prSet/>
      <dgm:spPr/>
      <dgm:t>
        <a:bodyPr/>
        <a:lstStyle/>
        <a:p>
          <a:endParaRPr lang="hr-HR"/>
        </a:p>
      </dgm:t>
    </dgm:pt>
    <dgm:pt modelId="{6B1C379D-A2FC-4BA0-8F68-E9432CC4C7B7}">
      <dgm:prSet phldrT="[Tekst]" custT="1"/>
      <dgm:spPr/>
      <dgm:t>
        <a:bodyPr/>
        <a:lstStyle/>
        <a:p>
          <a:pPr algn="l"/>
          <a:r>
            <a:rPr lang="hr-HR" sz="2400" dirty="0"/>
            <a:t>jugo (JI)</a:t>
          </a:r>
        </a:p>
        <a:p>
          <a:pPr algn="l"/>
          <a:r>
            <a:rPr lang="hr-HR" sz="2400" dirty="0"/>
            <a:t>-često uz kišu -jak</a:t>
          </a:r>
        </a:p>
      </dgm:t>
    </dgm:pt>
    <dgm:pt modelId="{E09DBF6B-86C2-4C3F-A846-D0FE1FA55AE2}" type="parTrans" cxnId="{6F0F22E4-C91D-4BD4-8C04-F4AA9B3C11F9}">
      <dgm:prSet/>
      <dgm:spPr/>
      <dgm:t>
        <a:bodyPr/>
        <a:lstStyle/>
        <a:p>
          <a:endParaRPr lang="hr-HR"/>
        </a:p>
      </dgm:t>
    </dgm:pt>
    <dgm:pt modelId="{33B9EA32-0192-4334-8074-6E69DAC0BB56}" type="sibTrans" cxnId="{6F0F22E4-C91D-4BD4-8C04-F4AA9B3C11F9}">
      <dgm:prSet/>
      <dgm:spPr/>
      <dgm:t>
        <a:bodyPr/>
        <a:lstStyle/>
        <a:p>
          <a:endParaRPr lang="hr-HR"/>
        </a:p>
      </dgm:t>
    </dgm:pt>
    <dgm:pt modelId="{B3106014-BB6A-4248-AED1-DCFBC22AC50A}">
      <dgm:prSet phldrT="[Tekst]" custT="1"/>
      <dgm:spPr/>
      <dgm:t>
        <a:bodyPr/>
        <a:lstStyle/>
        <a:p>
          <a:pPr algn="l">
            <a:lnSpc>
              <a:spcPct val="90000"/>
            </a:lnSpc>
          </a:pPr>
          <a:r>
            <a:rPr lang="hr-HR" sz="2400" dirty="0"/>
            <a:t>bura (SI)</a:t>
          </a:r>
        </a:p>
        <a:p>
          <a:pPr algn="l">
            <a:lnSpc>
              <a:spcPct val="90000"/>
            </a:lnSpc>
          </a:pPr>
          <a:r>
            <a:rPr lang="hr-HR" sz="2400" dirty="0"/>
            <a:t>-slab                   -usporava</a:t>
          </a:r>
        </a:p>
      </dgm:t>
    </dgm:pt>
    <dgm:pt modelId="{CAFB0B25-BCE4-42DB-8191-DC5E08AC3950}" type="parTrans" cxnId="{DA177141-DBAB-44CC-8524-CE9BA49868E2}">
      <dgm:prSet/>
      <dgm:spPr/>
      <dgm:t>
        <a:bodyPr/>
        <a:lstStyle/>
        <a:p>
          <a:endParaRPr lang="hr-HR"/>
        </a:p>
      </dgm:t>
    </dgm:pt>
    <dgm:pt modelId="{E9BDFB66-B4C2-42A5-B7C2-863C657B9EA4}" type="sibTrans" cxnId="{DA177141-DBAB-44CC-8524-CE9BA49868E2}">
      <dgm:prSet/>
      <dgm:spPr/>
      <dgm:t>
        <a:bodyPr/>
        <a:lstStyle/>
        <a:p>
          <a:endParaRPr lang="hr-HR"/>
        </a:p>
      </dgm:t>
    </dgm:pt>
    <dgm:pt modelId="{B4FBAFDB-7DC6-4998-923A-EA50C9D59CA1}" type="pres">
      <dgm:prSet presAssocID="{BE56058F-780A-4E8B-8257-26E0BA2A794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253F440-87B1-4C61-BF5B-E7474B21A50D}" type="pres">
      <dgm:prSet presAssocID="{36B55775-31A6-42F3-AE7C-8DA83386A32E}" presName="root" presStyleCnt="0"/>
      <dgm:spPr/>
    </dgm:pt>
    <dgm:pt modelId="{FFBC23AE-2FFA-4F33-A1A8-ABC2E6598597}" type="pres">
      <dgm:prSet presAssocID="{36B55775-31A6-42F3-AE7C-8DA83386A32E}" presName="rootComposite" presStyleCnt="0"/>
      <dgm:spPr/>
    </dgm:pt>
    <dgm:pt modelId="{5DB94752-908E-4F8E-A169-6132F225C9BC}" type="pres">
      <dgm:prSet presAssocID="{36B55775-31A6-42F3-AE7C-8DA83386A32E}" presName="rootText" presStyleLbl="node1" presStyleIdx="0" presStyleCnt="1"/>
      <dgm:spPr/>
    </dgm:pt>
    <dgm:pt modelId="{2B6C6043-514A-439A-9D23-1E0BA5378D68}" type="pres">
      <dgm:prSet presAssocID="{36B55775-31A6-42F3-AE7C-8DA83386A32E}" presName="rootConnector" presStyleLbl="node1" presStyleIdx="0" presStyleCnt="1"/>
      <dgm:spPr/>
    </dgm:pt>
    <dgm:pt modelId="{399A77B6-47A2-4B2E-A8D0-9A1E138924B1}" type="pres">
      <dgm:prSet presAssocID="{36B55775-31A6-42F3-AE7C-8DA83386A32E}" presName="childShape" presStyleCnt="0"/>
      <dgm:spPr/>
    </dgm:pt>
    <dgm:pt modelId="{7A7EF424-3DB1-4EBC-B668-10BF00B96DA2}" type="pres">
      <dgm:prSet presAssocID="{F894B0D4-2D2C-44FF-ADD2-B822D794BE16}" presName="Name13" presStyleLbl="parChTrans1D2" presStyleIdx="0" presStyleCnt="3"/>
      <dgm:spPr/>
    </dgm:pt>
    <dgm:pt modelId="{E255D889-9847-4144-9FE4-91A10021C0A4}" type="pres">
      <dgm:prSet presAssocID="{7074AB6A-D215-466E-B1CB-D425F3FBD0D5}" presName="childText" presStyleLbl="bgAcc1" presStyleIdx="0" presStyleCnt="3" custScaleX="114442" custScaleY="94984">
        <dgm:presLayoutVars>
          <dgm:bulletEnabled val="1"/>
        </dgm:presLayoutVars>
      </dgm:prSet>
      <dgm:spPr/>
    </dgm:pt>
    <dgm:pt modelId="{01734AD5-6C4B-4672-85F2-56777A2DFE55}" type="pres">
      <dgm:prSet presAssocID="{E09DBF6B-86C2-4C3F-A846-D0FE1FA55AE2}" presName="Name13" presStyleLbl="parChTrans1D2" presStyleIdx="1" presStyleCnt="3"/>
      <dgm:spPr/>
    </dgm:pt>
    <dgm:pt modelId="{BB928524-DD15-4C15-8479-BD1D34162D62}" type="pres">
      <dgm:prSet presAssocID="{6B1C379D-A2FC-4BA0-8F68-E9432CC4C7B7}" presName="childText" presStyleLbl="bgAcc1" presStyleIdx="1" presStyleCnt="3" custScaleX="110695" custScaleY="111084">
        <dgm:presLayoutVars>
          <dgm:bulletEnabled val="1"/>
        </dgm:presLayoutVars>
      </dgm:prSet>
      <dgm:spPr/>
    </dgm:pt>
    <dgm:pt modelId="{9C411045-F936-4240-BD44-722C24D57EC6}" type="pres">
      <dgm:prSet presAssocID="{CAFB0B25-BCE4-42DB-8191-DC5E08AC3950}" presName="Name13" presStyleLbl="parChTrans1D2" presStyleIdx="2" presStyleCnt="3"/>
      <dgm:spPr/>
    </dgm:pt>
    <dgm:pt modelId="{EFA8A9A9-F473-4877-9C0C-8CCD8A368B0B}" type="pres">
      <dgm:prSet presAssocID="{B3106014-BB6A-4248-AED1-DCFBC22AC50A}" presName="childText" presStyleLbl="bgAcc1" presStyleIdx="2" presStyleCnt="3" custScaleX="116515" custScaleY="103135">
        <dgm:presLayoutVars>
          <dgm:bulletEnabled val="1"/>
        </dgm:presLayoutVars>
      </dgm:prSet>
      <dgm:spPr/>
    </dgm:pt>
  </dgm:ptLst>
  <dgm:cxnLst>
    <dgm:cxn modelId="{AEE17E14-EC1D-47EF-8334-2C06B7761AB9}" type="presOf" srcId="{F894B0D4-2D2C-44FF-ADD2-B822D794BE16}" destId="{7A7EF424-3DB1-4EBC-B668-10BF00B96DA2}" srcOrd="0" destOrd="0" presId="urn:microsoft.com/office/officeart/2005/8/layout/hierarchy3"/>
    <dgm:cxn modelId="{AE2FF225-5A72-41A3-9220-A777A7CB18C9}" srcId="{36B55775-31A6-42F3-AE7C-8DA83386A32E}" destId="{7074AB6A-D215-466E-B1CB-D425F3FBD0D5}" srcOrd="0" destOrd="0" parTransId="{F894B0D4-2D2C-44FF-ADD2-B822D794BE16}" sibTransId="{681EB6C3-92A0-45D5-A96A-56D21D8F0B17}"/>
    <dgm:cxn modelId="{B063D037-024E-4E31-9620-E7D25C061D44}" type="presOf" srcId="{6B1C379D-A2FC-4BA0-8F68-E9432CC4C7B7}" destId="{BB928524-DD15-4C15-8479-BD1D34162D62}" srcOrd="0" destOrd="0" presId="urn:microsoft.com/office/officeart/2005/8/layout/hierarchy3"/>
    <dgm:cxn modelId="{7FA1823E-C757-4496-B1E7-FD0A13CAF11B}" type="presOf" srcId="{E09DBF6B-86C2-4C3F-A846-D0FE1FA55AE2}" destId="{01734AD5-6C4B-4672-85F2-56777A2DFE55}" srcOrd="0" destOrd="0" presId="urn:microsoft.com/office/officeart/2005/8/layout/hierarchy3"/>
    <dgm:cxn modelId="{45CE3E40-8998-4E83-B3E1-1A119887C252}" srcId="{BE56058F-780A-4E8B-8257-26E0BA2A794E}" destId="{36B55775-31A6-42F3-AE7C-8DA83386A32E}" srcOrd="0" destOrd="0" parTransId="{EECDCAC3-76E4-4168-B528-365CDD624CD4}" sibTransId="{DEF25382-365C-4746-A973-BA0E1CA21976}"/>
    <dgm:cxn modelId="{DA177141-DBAB-44CC-8524-CE9BA49868E2}" srcId="{36B55775-31A6-42F3-AE7C-8DA83386A32E}" destId="{B3106014-BB6A-4248-AED1-DCFBC22AC50A}" srcOrd="2" destOrd="0" parTransId="{CAFB0B25-BCE4-42DB-8191-DC5E08AC3950}" sibTransId="{E9BDFB66-B4C2-42A5-B7C2-863C657B9EA4}"/>
    <dgm:cxn modelId="{24FF5770-8FDB-4326-B5CE-BCCDFC59462B}" type="presOf" srcId="{BE56058F-780A-4E8B-8257-26E0BA2A794E}" destId="{B4FBAFDB-7DC6-4998-923A-EA50C9D59CA1}" srcOrd="0" destOrd="0" presId="urn:microsoft.com/office/officeart/2005/8/layout/hierarchy3"/>
    <dgm:cxn modelId="{290F8386-870E-45A5-8B12-1AD093CDB4FB}" type="presOf" srcId="{CAFB0B25-BCE4-42DB-8191-DC5E08AC3950}" destId="{9C411045-F936-4240-BD44-722C24D57EC6}" srcOrd="0" destOrd="0" presId="urn:microsoft.com/office/officeart/2005/8/layout/hierarchy3"/>
    <dgm:cxn modelId="{97AE14B7-C22E-44CB-8531-DACC26E059DB}" type="presOf" srcId="{7074AB6A-D215-466E-B1CB-D425F3FBD0D5}" destId="{E255D889-9847-4144-9FE4-91A10021C0A4}" srcOrd="0" destOrd="0" presId="urn:microsoft.com/office/officeart/2005/8/layout/hierarchy3"/>
    <dgm:cxn modelId="{E243A8D2-B0DD-450C-9428-D9DC4440E084}" type="presOf" srcId="{B3106014-BB6A-4248-AED1-DCFBC22AC50A}" destId="{EFA8A9A9-F473-4877-9C0C-8CCD8A368B0B}" srcOrd="0" destOrd="0" presId="urn:microsoft.com/office/officeart/2005/8/layout/hierarchy3"/>
    <dgm:cxn modelId="{A0BBE2E3-89AE-4647-84A6-652470393004}" type="presOf" srcId="{36B55775-31A6-42F3-AE7C-8DA83386A32E}" destId="{5DB94752-908E-4F8E-A169-6132F225C9BC}" srcOrd="0" destOrd="0" presId="urn:microsoft.com/office/officeart/2005/8/layout/hierarchy3"/>
    <dgm:cxn modelId="{6F0F22E4-C91D-4BD4-8C04-F4AA9B3C11F9}" srcId="{36B55775-31A6-42F3-AE7C-8DA83386A32E}" destId="{6B1C379D-A2FC-4BA0-8F68-E9432CC4C7B7}" srcOrd="1" destOrd="0" parTransId="{E09DBF6B-86C2-4C3F-A846-D0FE1FA55AE2}" sibTransId="{33B9EA32-0192-4334-8074-6E69DAC0BB56}"/>
    <dgm:cxn modelId="{24F066EF-EC13-421E-AD09-0D5F412E2978}" type="presOf" srcId="{36B55775-31A6-42F3-AE7C-8DA83386A32E}" destId="{2B6C6043-514A-439A-9D23-1E0BA5378D68}" srcOrd="1" destOrd="0" presId="urn:microsoft.com/office/officeart/2005/8/layout/hierarchy3"/>
    <dgm:cxn modelId="{BEBDC014-6CC3-445A-9AE6-C9C3230D6F6C}" type="presParOf" srcId="{B4FBAFDB-7DC6-4998-923A-EA50C9D59CA1}" destId="{A253F440-87B1-4C61-BF5B-E7474B21A50D}" srcOrd="0" destOrd="0" presId="urn:microsoft.com/office/officeart/2005/8/layout/hierarchy3"/>
    <dgm:cxn modelId="{0F3416F8-D0B0-49ED-B57D-B6BEC615DE12}" type="presParOf" srcId="{A253F440-87B1-4C61-BF5B-E7474B21A50D}" destId="{FFBC23AE-2FFA-4F33-A1A8-ABC2E6598597}" srcOrd="0" destOrd="0" presId="urn:microsoft.com/office/officeart/2005/8/layout/hierarchy3"/>
    <dgm:cxn modelId="{DF3AD465-8A31-421C-AF6D-A1422E88607A}" type="presParOf" srcId="{FFBC23AE-2FFA-4F33-A1A8-ABC2E6598597}" destId="{5DB94752-908E-4F8E-A169-6132F225C9BC}" srcOrd="0" destOrd="0" presId="urn:microsoft.com/office/officeart/2005/8/layout/hierarchy3"/>
    <dgm:cxn modelId="{6DC83419-91E9-4034-B517-522B03EDAA4C}" type="presParOf" srcId="{FFBC23AE-2FFA-4F33-A1A8-ABC2E6598597}" destId="{2B6C6043-514A-439A-9D23-1E0BA5378D68}" srcOrd="1" destOrd="0" presId="urn:microsoft.com/office/officeart/2005/8/layout/hierarchy3"/>
    <dgm:cxn modelId="{B5799011-BE8E-46CA-A528-AB9B50E27A93}" type="presParOf" srcId="{A253F440-87B1-4C61-BF5B-E7474B21A50D}" destId="{399A77B6-47A2-4B2E-A8D0-9A1E138924B1}" srcOrd="1" destOrd="0" presId="urn:microsoft.com/office/officeart/2005/8/layout/hierarchy3"/>
    <dgm:cxn modelId="{C7A979E5-07D7-43AA-A39F-C1CB67764E3D}" type="presParOf" srcId="{399A77B6-47A2-4B2E-A8D0-9A1E138924B1}" destId="{7A7EF424-3DB1-4EBC-B668-10BF00B96DA2}" srcOrd="0" destOrd="0" presId="urn:microsoft.com/office/officeart/2005/8/layout/hierarchy3"/>
    <dgm:cxn modelId="{8FB18A4E-B8D2-4AB8-9101-209FBB683F76}" type="presParOf" srcId="{399A77B6-47A2-4B2E-A8D0-9A1E138924B1}" destId="{E255D889-9847-4144-9FE4-91A10021C0A4}" srcOrd="1" destOrd="0" presId="urn:microsoft.com/office/officeart/2005/8/layout/hierarchy3"/>
    <dgm:cxn modelId="{C2BD4839-EACC-4E14-99D9-D53BFAA29367}" type="presParOf" srcId="{399A77B6-47A2-4B2E-A8D0-9A1E138924B1}" destId="{01734AD5-6C4B-4672-85F2-56777A2DFE55}" srcOrd="2" destOrd="0" presId="urn:microsoft.com/office/officeart/2005/8/layout/hierarchy3"/>
    <dgm:cxn modelId="{F6D9D156-C964-4E55-915B-772749D06CD0}" type="presParOf" srcId="{399A77B6-47A2-4B2E-A8D0-9A1E138924B1}" destId="{BB928524-DD15-4C15-8479-BD1D34162D62}" srcOrd="3" destOrd="0" presId="urn:microsoft.com/office/officeart/2005/8/layout/hierarchy3"/>
    <dgm:cxn modelId="{EE0005CB-997F-4C95-8A72-B3C2492824B3}" type="presParOf" srcId="{399A77B6-47A2-4B2E-A8D0-9A1E138924B1}" destId="{9C411045-F936-4240-BD44-722C24D57EC6}" srcOrd="4" destOrd="0" presId="urn:microsoft.com/office/officeart/2005/8/layout/hierarchy3"/>
    <dgm:cxn modelId="{A12D03AB-4116-4EB8-9737-FCA2EF6745FA}" type="presParOf" srcId="{399A77B6-47A2-4B2E-A8D0-9A1E138924B1}" destId="{EFA8A9A9-F473-4877-9C0C-8CCD8A368B0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63AD80-66CD-4EA1-9754-472EECB6182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B7DEAE9E-F978-471F-8040-10B0196DFD45}">
      <dgm:prSet phldrT="[Tekst]"/>
      <dgm:spPr/>
      <dgm:t>
        <a:bodyPr/>
        <a:lstStyle/>
        <a:p>
          <a:r>
            <a:rPr lang="hr-HR" dirty="0"/>
            <a:t>JAČINA</a:t>
          </a:r>
        </a:p>
      </dgm:t>
    </dgm:pt>
    <dgm:pt modelId="{B25BD940-ACE9-4BB9-94DA-2E2451924F8C}" type="parTrans" cxnId="{E4E81068-D42F-4404-8B60-343AD95401CB}">
      <dgm:prSet/>
      <dgm:spPr/>
      <dgm:t>
        <a:bodyPr/>
        <a:lstStyle/>
        <a:p>
          <a:endParaRPr lang="hr-HR"/>
        </a:p>
      </dgm:t>
    </dgm:pt>
    <dgm:pt modelId="{73828B55-A1BB-4461-88DB-DC666CB975D0}" type="sibTrans" cxnId="{E4E81068-D42F-4404-8B60-343AD95401CB}">
      <dgm:prSet/>
      <dgm:spPr/>
      <dgm:t>
        <a:bodyPr/>
        <a:lstStyle/>
        <a:p>
          <a:endParaRPr lang="hr-HR"/>
        </a:p>
      </dgm:t>
    </dgm:pt>
    <dgm:pt modelId="{E79CDAA7-FDD9-4593-B366-C990BCAB6CCD}">
      <dgm:prSet phldrT="[Tekst]"/>
      <dgm:spPr/>
      <dgm:t>
        <a:bodyPr/>
        <a:lstStyle/>
        <a:p>
          <a:r>
            <a:rPr lang="hr-HR" dirty="0"/>
            <a:t>bofori</a:t>
          </a:r>
        </a:p>
      </dgm:t>
    </dgm:pt>
    <dgm:pt modelId="{00752DD7-9F1D-479E-BAFB-F5995C614A8D}" type="parTrans" cxnId="{FDD1ECAF-D1A1-40B8-8A48-494E6ACFC727}">
      <dgm:prSet/>
      <dgm:spPr/>
      <dgm:t>
        <a:bodyPr/>
        <a:lstStyle/>
        <a:p>
          <a:endParaRPr lang="hr-HR"/>
        </a:p>
      </dgm:t>
    </dgm:pt>
    <dgm:pt modelId="{C1D6E94E-EB79-4B08-9E24-160D9E8A1F4C}" type="sibTrans" cxnId="{FDD1ECAF-D1A1-40B8-8A48-494E6ACFC727}">
      <dgm:prSet/>
      <dgm:spPr/>
      <dgm:t>
        <a:bodyPr/>
        <a:lstStyle/>
        <a:p>
          <a:endParaRPr lang="hr-HR"/>
        </a:p>
      </dgm:t>
    </dgm:pt>
    <dgm:pt modelId="{B75217D8-BCA9-4024-A4B7-E02533A2D1C2}">
      <dgm:prSet phldrT="[Tekst]"/>
      <dgm:spPr/>
      <dgm:t>
        <a:bodyPr/>
        <a:lstStyle/>
        <a:p>
          <a:r>
            <a:rPr lang="hr-HR" dirty="0"/>
            <a:t>Beaufortova ljestvica</a:t>
          </a:r>
        </a:p>
      </dgm:t>
    </dgm:pt>
    <dgm:pt modelId="{85E69001-6CB5-4302-955A-368958DE549C}" type="parTrans" cxnId="{09F7583D-9459-4F05-97ED-8496B6400A48}">
      <dgm:prSet/>
      <dgm:spPr/>
      <dgm:t>
        <a:bodyPr/>
        <a:lstStyle/>
        <a:p>
          <a:endParaRPr lang="hr-HR"/>
        </a:p>
      </dgm:t>
    </dgm:pt>
    <dgm:pt modelId="{6FD09DD7-82B0-4B5C-8392-FF019BC7F8DB}" type="sibTrans" cxnId="{09F7583D-9459-4F05-97ED-8496B6400A48}">
      <dgm:prSet/>
      <dgm:spPr/>
      <dgm:t>
        <a:bodyPr/>
        <a:lstStyle/>
        <a:p>
          <a:endParaRPr lang="hr-HR"/>
        </a:p>
      </dgm:t>
    </dgm:pt>
    <dgm:pt modelId="{48564F64-F631-43EF-AC90-9F0B73EFE2BD}">
      <dgm:prSet phldrT="[Tekst]"/>
      <dgm:spPr/>
      <dgm:t>
        <a:bodyPr/>
        <a:lstStyle/>
        <a:p>
          <a:pPr algn="l"/>
          <a:r>
            <a:rPr lang="hr-HR" dirty="0"/>
            <a:t>u Zadru pretežno slabi i umjereni</a:t>
          </a:r>
        </a:p>
      </dgm:t>
    </dgm:pt>
    <dgm:pt modelId="{1041FC34-A7D0-4972-A828-7A4AA3903B07}" type="parTrans" cxnId="{86EA96A5-B31B-4F1F-82B8-FCD0145CCD84}">
      <dgm:prSet/>
      <dgm:spPr/>
      <dgm:t>
        <a:bodyPr/>
        <a:lstStyle/>
        <a:p>
          <a:endParaRPr lang="hr-HR"/>
        </a:p>
      </dgm:t>
    </dgm:pt>
    <dgm:pt modelId="{04E7FEFB-2B79-4E8D-8F4C-A1F596540E34}" type="sibTrans" cxnId="{86EA96A5-B31B-4F1F-82B8-FCD0145CCD84}">
      <dgm:prSet/>
      <dgm:spPr/>
      <dgm:t>
        <a:bodyPr/>
        <a:lstStyle/>
        <a:p>
          <a:endParaRPr lang="hr-HR"/>
        </a:p>
      </dgm:t>
    </dgm:pt>
    <dgm:pt modelId="{BE83137B-24CF-4017-B07F-4504AED8B49E}" type="pres">
      <dgm:prSet presAssocID="{9063AD80-66CD-4EA1-9754-472EECB6182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9D06764-2264-41EA-8B94-3022AA51DE4E}" type="pres">
      <dgm:prSet presAssocID="{B7DEAE9E-F978-471F-8040-10B0196DFD45}" presName="root" presStyleCnt="0"/>
      <dgm:spPr/>
    </dgm:pt>
    <dgm:pt modelId="{D764A939-5308-44B1-9C15-9CCC97436600}" type="pres">
      <dgm:prSet presAssocID="{B7DEAE9E-F978-471F-8040-10B0196DFD45}" presName="rootComposite" presStyleCnt="0"/>
      <dgm:spPr/>
    </dgm:pt>
    <dgm:pt modelId="{D532C303-BF82-4D76-86BB-F246412EAA7B}" type="pres">
      <dgm:prSet presAssocID="{B7DEAE9E-F978-471F-8040-10B0196DFD45}" presName="rootText" presStyleLbl="node1" presStyleIdx="0" presStyleCnt="1"/>
      <dgm:spPr/>
    </dgm:pt>
    <dgm:pt modelId="{78968EFC-EAB7-4673-84B3-64F275E9BEE3}" type="pres">
      <dgm:prSet presAssocID="{B7DEAE9E-F978-471F-8040-10B0196DFD45}" presName="rootConnector" presStyleLbl="node1" presStyleIdx="0" presStyleCnt="1"/>
      <dgm:spPr/>
    </dgm:pt>
    <dgm:pt modelId="{7C9898D9-DD80-4A26-92CA-45F0A0BC8E41}" type="pres">
      <dgm:prSet presAssocID="{B7DEAE9E-F978-471F-8040-10B0196DFD45}" presName="childShape" presStyleCnt="0"/>
      <dgm:spPr/>
    </dgm:pt>
    <dgm:pt modelId="{C60797E6-47EF-4DA2-B653-68C9359F7AEA}" type="pres">
      <dgm:prSet presAssocID="{00752DD7-9F1D-479E-BAFB-F5995C614A8D}" presName="Name13" presStyleLbl="parChTrans1D2" presStyleIdx="0" presStyleCnt="3"/>
      <dgm:spPr/>
    </dgm:pt>
    <dgm:pt modelId="{1F289208-5FEE-4A21-B187-E2343FFFC546}" type="pres">
      <dgm:prSet presAssocID="{E79CDAA7-FDD9-4593-B366-C990BCAB6CCD}" presName="childText" presStyleLbl="bgAcc1" presStyleIdx="0" presStyleCnt="3">
        <dgm:presLayoutVars>
          <dgm:bulletEnabled val="1"/>
        </dgm:presLayoutVars>
      </dgm:prSet>
      <dgm:spPr/>
    </dgm:pt>
    <dgm:pt modelId="{4137D79A-42BE-408D-9DCC-4DC176F59B6D}" type="pres">
      <dgm:prSet presAssocID="{85E69001-6CB5-4302-955A-368958DE549C}" presName="Name13" presStyleLbl="parChTrans1D2" presStyleIdx="1" presStyleCnt="3"/>
      <dgm:spPr/>
    </dgm:pt>
    <dgm:pt modelId="{241B7E02-F078-4448-9952-132B995820C4}" type="pres">
      <dgm:prSet presAssocID="{B75217D8-BCA9-4024-A4B7-E02533A2D1C2}" presName="childText" presStyleLbl="bgAcc1" presStyleIdx="1" presStyleCnt="3">
        <dgm:presLayoutVars>
          <dgm:bulletEnabled val="1"/>
        </dgm:presLayoutVars>
      </dgm:prSet>
      <dgm:spPr/>
    </dgm:pt>
    <dgm:pt modelId="{0FF5DA5C-E60E-4570-9771-F536CBFC0D57}" type="pres">
      <dgm:prSet presAssocID="{1041FC34-A7D0-4972-A828-7A4AA3903B07}" presName="Name13" presStyleLbl="parChTrans1D2" presStyleIdx="2" presStyleCnt="3"/>
      <dgm:spPr/>
    </dgm:pt>
    <dgm:pt modelId="{C982DFAA-95FF-4A4D-AEDA-8AC9EFB398F1}" type="pres">
      <dgm:prSet presAssocID="{48564F64-F631-43EF-AC90-9F0B73EFE2BD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11ECD50B-1D0E-4F40-9AB2-87B5C0D56948}" type="presOf" srcId="{B7DEAE9E-F978-471F-8040-10B0196DFD45}" destId="{78968EFC-EAB7-4673-84B3-64F275E9BEE3}" srcOrd="1" destOrd="0" presId="urn:microsoft.com/office/officeart/2005/8/layout/hierarchy3"/>
    <dgm:cxn modelId="{2A13F525-B238-4C58-8A2D-59E3C0A21BEE}" type="presOf" srcId="{E79CDAA7-FDD9-4593-B366-C990BCAB6CCD}" destId="{1F289208-5FEE-4A21-B187-E2343FFFC546}" srcOrd="0" destOrd="0" presId="urn:microsoft.com/office/officeart/2005/8/layout/hierarchy3"/>
    <dgm:cxn modelId="{983ECB31-0007-4B67-B8BF-0EA34D417DA2}" type="presOf" srcId="{B75217D8-BCA9-4024-A4B7-E02533A2D1C2}" destId="{241B7E02-F078-4448-9952-132B995820C4}" srcOrd="0" destOrd="0" presId="urn:microsoft.com/office/officeart/2005/8/layout/hierarchy3"/>
    <dgm:cxn modelId="{09F7583D-9459-4F05-97ED-8496B6400A48}" srcId="{B7DEAE9E-F978-471F-8040-10B0196DFD45}" destId="{B75217D8-BCA9-4024-A4B7-E02533A2D1C2}" srcOrd="1" destOrd="0" parTransId="{85E69001-6CB5-4302-955A-368958DE549C}" sibTransId="{6FD09DD7-82B0-4B5C-8392-FF019BC7F8DB}"/>
    <dgm:cxn modelId="{E4E81068-D42F-4404-8B60-343AD95401CB}" srcId="{9063AD80-66CD-4EA1-9754-472EECB61828}" destId="{B7DEAE9E-F978-471F-8040-10B0196DFD45}" srcOrd="0" destOrd="0" parTransId="{B25BD940-ACE9-4BB9-94DA-2E2451924F8C}" sibTransId="{73828B55-A1BB-4461-88DB-DC666CB975D0}"/>
    <dgm:cxn modelId="{D2599859-AE73-4F6B-98E6-7AB70735B544}" type="presOf" srcId="{85E69001-6CB5-4302-955A-368958DE549C}" destId="{4137D79A-42BE-408D-9DCC-4DC176F59B6D}" srcOrd="0" destOrd="0" presId="urn:microsoft.com/office/officeart/2005/8/layout/hierarchy3"/>
    <dgm:cxn modelId="{E46E4F84-BA85-46A7-9CBF-12CDC09497F2}" type="presOf" srcId="{1041FC34-A7D0-4972-A828-7A4AA3903B07}" destId="{0FF5DA5C-E60E-4570-9771-F536CBFC0D57}" srcOrd="0" destOrd="0" presId="urn:microsoft.com/office/officeart/2005/8/layout/hierarchy3"/>
    <dgm:cxn modelId="{7B0B798A-BD4B-461F-A8D3-ACB505621D08}" type="presOf" srcId="{00752DD7-9F1D-479E-BAFB-F5995C614A8D}" destId="{C60797E6-47EF-4DA2-B653-68C9359F7AEA}" srcOrd="0" destOrd="0" presId="urn:microsoft.com/office/officeart/2005/8/layout/hierarchy3"/>
    <dgm:cxn modelId="{86EA96A5-B31B-4F1F-82B8-FCD0145CCD84}" srcId="{B7DEAE9E-F978-471F-8040-10B0196DFD45}" destId="{48564F64-F631-43EF-AC90-9F0B73EFE2BD}" srcOrd="2" destOrd="0" parTransId="{1041FC34-A7D0-4972-A828-7A4AA3903B07}" sibTransId="{04E7FEFB-2B79-4E8D-8F4C-A1F596540E34}"/>
    <dgm:cxn modelId="{FDD1ECAF-D1A1-40B8-8A48-494E6ACFC727}" srcId="{B7DEAE9E-F978-471F-8040-10B0196DFD45}" destId="{E79CDAA7-FDD9-4593-B366-C990BCAB6CCD}" srcOrd="0" destOrd="0" parTransId="{00752DD7-9F1D-479E-BAFB-F5995C614A8D}" sibTransId="{C1D6E94E-EB79-4B08-9E24-160D9E8A1F4C}"/>
    <dgm:cxn modelId="{F65933C8-8A8E-47D1-99C4-7602C7DED115}" type="presOf" srcId="{B7DEAE9E-F978-471F-8040-10B0196DFD45}" destId="{D532C303-BF82-4D76-86BB-F246412EAA7B}" srcOrd="0" destOrd="0" presId="urn:microsoft.com/office/officeart/2005/8/layout/hierarchy3"/>
    <dgm:cxn modelId="{711A40D0-E182-4534-8560-32CDC362865A}" type="presOf" srcId="{9063AD80-66CD-4EA1-9754-472EECB61828}" destId="{BE83137B-24CF-4017-B07F-4504AED8B49E}" srcOrd="0" destOrd="0" presId="urn:microsoft.com/office/officeart/2005/8/layout/hierarchy3"/>
    <dgm:cxn modelId="{71CC52D9-235C-4245-B346-A43C7EC77337}" type="presOf" srcId="{48564F64-F631-43EF-AC90-9F0B73EFE2BD}" destId="{C982DFAA-95FF-4A4D-AEDA-8AC9EFB398F1}" srcOrd="0" destOrd="0" presId="urn:microsoft.com/office/officeart/2005/8/layout/hierarchy3"/>
    <dgm:cxn modelId="{1127FC29-FF2A-4517-AAE0-D2FA4A8FE5B2}" type="presParOf" srcId="{BE83137B-24CF-4017-B07F-4504AED8B49E}" destId="{D9D06764-2264-41EA-8B94-3022AA51DE4E}" srcOrd="0" destOrd="0" presId="urn:microsoft.com/office/officeart/2005/8/layout/hierarchy3"/>
    <dgm:cxn modelId="{7BF0B0E5-BC50-4419-BBB4-FE719A8778FE}" type="presParOf" srcId="{D9D06764-2264-41EA-8B94-3022AA51DE4E}" destId="{D764A939-5308-44B1-9C15-9CCC97436600}" srcOrd="0" destOrd="0" presId="urn:microsoft.com/office/officeart/2005/8/layout/hierarchy3"/>
    <dgm:cxn modelId="{9A1AA079-1ABA-4C3E-B802-42D5BCC45E85}" type="presParOf" srcId="{D764A939-5308-44B1-9C15-9CCC97436600}" destId="{D532C303-BF82-4D76-86BB-F246412EAA7B}" srcOrd="0" destOrd="0" presId="urn:microsoft.com/office/officeart/2005/8/layout/hierarchy3"/>
    <dgm:cxn modelId="{86B499DD-DAEC-4DA6-ACC3-46B9CB278E8A}" type="presParOf" srcId="{D764A939-5308-44B1-9C15-9CCC97436600}" destId="{78968EFC-EAB7-4673-84B3-64F275E9BEE3}" srcOrd="1" destOrd="0" presId="urn:microsoft.com/office/officeart/2005/8/layout/hierarchy3"/>
    <dgm:cxn modelId="{D3A48FE9-CF1A-47DC-B91A-7CA9B016ADA0}" type="presParOf" srcId="{D9D06764-2264-41EA-8B94-3022AA51DE4E}" destId="{7C9898D9-DD80-4A26-92CA-45F0A0BC8E41}" srcOrd="1" destOrd="0" presId="urn:microsoft.com/office/officeart/2005/8/layout/hierarchy3"/>
    <dgm:cxn modelId="{CF063363-0DBE-4B30-98E9-E1B3AFCA4F49}" type="presParOf" srcId="{7C9898D9-DD80-4A26-92CA-45F0A0BC8E41}" destId="{C60797E6-47EF-4DA2-B653-68C9359F7AEA}" srcOrd="0" destOrd="0" presId="urn:microsoft.com/office/officeart/2005/8/layout/hierarchy3"/>
    <dgm:cxn modelId="{4C4DFD7A-E530-4732-B4FC-40D9E11100C9}" type="presParOf" srcId="{7C9898D9-DD80-4A26-92CA-45F0A0BC8E41}" destId="{1F289208-5FEE-4A21-B187-E2343FFFC546}" srcOrd="1" destOrd="0" presId="urn:microsoft.com/office/officeart/2005/8/layout/hierarchy3"/>
    <dgm:cxn modelId="{C4CEEB58-CCB5-4755-8D24-7AF15C8B0159}" type="presParOf" srcId="{7C9898D9-DD80-4A26-92CA-45F0A0BC8E41}" destId="{4137D79A-42BE-408D-9DCC-4DC176F59B6D}" srcOrd="2" destOrd="0" presId="urn:microsoft.com/office/officeart/2005/8/layout/hierarchy3"/>
    <dgm:cxn modelId="{4A2A54E8-4192-4F42-A8A4-122B8FAFE502}" type="presParOf" srcId="{7C9898D9-DD80-4A26-92CA-45F0A0BC8E41}" destId="{241B7E02-F078-4448-9952-132B995820C4}" srcOrd="3" destOrd="0" presId="urn:microsoft.com/office/officeart/2005/8/layout/hierarchy3"/>
    <dgm:cxn modelId="{9AF22051-F378-457A-B20E-CE013E9F0FC0}" type="presParOf" srcId="{7C9898D9-DD80-4A26-92CA-45F0A0BC8E41}" destId="{0FF5DA5C-E60E-4570-9771-F536CBFC0D57}" srcOrd="4" destOrd="0" presId="urn:microsoft.com/office/officeart/2005/8/layout/hierarchy3"/>
    <dgm:cxn modelId="{5EC2E7E2-D52C-4FD9-A769-5AD1C6839D50}" type="presParOf" srcId="{7C9898D9-DD80-4A26-92CA-45F0A0BC8E41}" destId="{C982DFAA-95FF-4A4D-AEDA-8AC9EFB398F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4080DF3-8D98-4CD5-A1E7-6AA2F41EB338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C1FF8C25-D123-4967-A2E3-F00B00437B21}">
      <dgm:prSet phldrT="[Tekst]"/>
      <dgm:spPr/>
      <dgm:t>
        <a:bodyPr/>
        <a:lstStyle/>
        <a:p>
          <a:r>
            <a:rPr lang="hr-HR" dirty="0"/>
            <a:t>BRZINA</a:t>
          </a:r>
        </a:p>
      </dgm:t>
    </dgm:pt>
    <dgm:pt modelId="{8948E20C-2221-4673-AAAA-3665E3B96B1C}" type="parTrans" cxnId="{7A948865-C075-4B96-9AF8-4D08D287F7E9}">
      <dgm:prSet/>
      <dgm:spPr/>
      <dgm:t>
        <a:bodyPr/>
        <a:lstStyle/>
        <a:p>
          <a:endParaRPr lang="hr-HR"/>
        </a:p>
      </dgm:t>
    </dgm:pt>
    <dgm:pt modelId="{F456FB60-30ED-4705-A0AE-61957B4BBFFB}" type="sibTrans" cxnId="{7A948865-C075-4B96-9AF8-4D08D287F7E9}">
      <dgm:prSet/>
      <dgm:spPr/>
      <dgm:t>
        <a:bodyPr/>
        <a:lstStyle/>
        <a:p>
          <a:endParaRPr lang="hr-HR"/>
        </a:p>
      </dgm:t>
    </dgm:pt>
    <dgm:pt modelId="{82AA9C25-07D2-425D-9A03-A1DB791E7829}">
      <dgm:prSet phldrT="[Tekst]"/>
      <dgm:spPr/>
      <dgm:t>
        <a:bodyPr/>
        <a:lstStyle/>
        <a:p>
          <a:r>
            <a:rPr lang="hr-HR" dirty="0"/>
            <a:t>anemometar</a:t>
          </a:r>
        </a:p>
      </dgm:t>
    </dgm:pt>
    <dgm:pt modelId="{C0A72012-F473-4EEC-A957-04AEF7BFDC65}" type="parTrans" cxnId="{D111549A-B7E3-4F14-9853-AEC4219A57ED}">
      <dgm:prSet/>
      <dgm:spPr/>
      <dgm:t>
        <a:bodyPr/>
        <a:lstStyle/>
        <a:p>
          <a:endParaRPr lang="hr-HR"/>
        </a:p>
      </dgm:t>
    </dgm:pt>
    <dgm:pt modelId="{A26C763C-FF1B-47A7-8388-CC379ECB0AF6}" type="sibTrans" cxnId="{D111549A-B7E3-4F14-9853-AEC4219A57ED}">
      <dgm:prSet/>
      <dgm:spPr/>
      <dgm:t>
        <a:bodyPr/>
        <a:lstStyle/>
        <a:p>
          <a:endParaRPr lang="hr-HR"/>
        </a:p>
      </dgm:t>
    </dgm:pt>
    <dgm:pt modelId="{DA55930D-2BEB-445A-8A31-44D76834A730}">
      <dgm:prSet phldrT="[Tekst]"/>
      <dgm:spPr/>
      <dgm:t>
        <a:bodyPr/>
        <a:lstStyle/>
        <a:p>
          <a:r>
            <a:rPr lang="hr-HR" dirty="0"/>
            <a:t>km/h ili m/s</a:t>
          </a:r>
        </a:p>
      </dgm:t>
    </dgm:pt>
    <dgm:pt modelId="{0A2CB170-E2CA-478D-B8DC-0AEF6533DDB4}" type="parTrans" cxnId="{0C73D922-D724-4C9C-99BB-F9FC38158208}">
      <dgm:prSet/>
      <dgm:spPr/>
      <dgm:t>
        <a:bodyPr/>
        <a:lstStyle/>
        <a:p>
          <a:endParaRPr lang="hr-HR"/>
        </a:p>
      </dgm:t>
    </dgm:pt>
    <dgm:pt modelId="{145E5C62-D868-40E8-9C97-6134EFE5B0BB}" type="sibTrans" cxnId="{0C73D922-D724-4C9C-99BB-F9FC38158208}">
      <dgm:prSet/>
      <dgm:spPr/>
      <dgm:t>
        <a:bodyPr/>
        <a:lstStyle/>
        <a:p>
          <a:endParaRPr lang="hr-HR"/>
        </a:p>
      </dgm:t>
    </dgm:pt>
    <dgm:pt modelId="{B349EE1A-1900-46E3-AE5E-AC559D2459CE}">
      <dgm:prSet phldrT="[Tekst]"/>
      <dgm:spPr/>
      <dgm:t>
        <a:bodyPr/>
        <a:lstStyle/>
        <a:p>
          <a:r>
            <a:rPr lang="hr-HR" dirty="0"/>
            <a:t>čvorovi   (pomorstvo)</a:t>
          </a:r>
        </a:p>
      </dgm:t>
    </dgm:pt>
    <dgm:pt modelId="{79B29F8C-99AB-4996-88A7-BC2E0D720B87}" type="parTrans" cxnId="{E877FC7A-474A-4EBB-8C14-5CC58F79C266}">
      <dgm:prSet/>
      <dgm:spPr/>
      <dgm:t>
        <a:bodyPr/>
        <a:lstStyle/>
        <a:p>
          <a:endParaRPr lang="hr-HR"/>
        </a:p>
      </dgm:t>
    </dgm:pt>
    <dgm:pt modelId="{2D249399-DA29-46C1-A400-BFC33F481C9C}" type="sibTrans" cxnId="{E877FC7A-474A-4EBB-8C14-5CC58F79C266}">
      <dgm:prSet/>
      <dgm:spPr/>
      <dgm:t>
        <a:bodyPr/>
        <a:lstStyle/>
        <a:p>
          <a:endParaRPr lang="hr-HR"/>
        </a:p>
      </dgm:t>
    </dgm:pt>
    <dgm:pt modelId="{8AC374AB-91B2-4DF1-BA1D-9E313145D614}" type="pres">
      <dgm:prSet presAssocID="{24080DF3-8D98-4CD5-A1E7-6AA2F41EB33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F7B6644-F3BA-4B2E-8BE8-53D593DF33F1}" type="pres">
      <dgm:prSet presAssocID="{C1FF8C25-D123-4967-A2E3-F00B00437B21}" presName="root" presStyleCnt="0"/>
      <dgm:spPr/>
    </dgm:pt>
    <dgm:pt modelId="{D4E6E4A8-0068-4617-AC4B-95ACA5418A4E}" type="pres">
      <dgm:prSet presAssocID="{C1FF8C25-D123-4967-A2E3-F00B00437B21}" presName="rootComposite" presStyleCnt="0"/>
      <dgm:spPr/>
    </dgm:pt>
    <dgm:pt modelId="{8C280E9C-6905-40AF-AF52-9A2CE4A81CEA}" type="pres">
      <dgm:prSet presAssocID="{C1FF8C25-D123-4967-A2E3-F00B00437B21}" presName="rootText" presStyleLbl="node1" presStyleIdx="0" presStyleCnt="1"/>
      <dgm:spPr/>
    </dgm:pt>
    <dgm:pt modelId="{238271E6-9F03-4BC7-95E9-A231D13D6D33}" type="pres">
      <dgm:prSet presAssocID="{C1FF8C25-D123-4967-A2E3-F00B00437B21}" presName="rootConnector" presStyleLbl="node1" presStyleIdx="0" presStyleCnt="1"/>
      <dgm:spPr/>
    </dgm:pt>
    <dgm:pt modelId="{631310BA-DD94-4A83-99C7-AE2941BA0C6F}" type="pres">
      <dgm:prSet presAssocID="{C1FF8C25-D123-4967-A2E3-F00B00437B21}" presName="childShape" presStyleCnt="0"/>
      <dgm:spPr/>
    </dgm:pt>
    <dgm:pt modelId="{1D744259-A23D-462B-861D-B8287005358B}" type="pres">
      <dgm:prSet presAssocID="{C0A72012-F473-4EEC-A957-04AEF7BFDC65}" presName="Name13" presStyleLbl="parChTrans1D2" presStyleIdx="0" presStyleCnt="3"/>
      <dgm:spPr/>
    </dgm:pt>
    <dgm:pt modelId="{70E115AF-0EC5-4432-9AB3-20E4ACF2F29B}" type="pres">
      <dgm:prSet presAssocID="{82AA9C25-07D2-425D-9A03-A1DB791E7829}" presName="childText" presStyleLbl="bgAcc1" presStyleIdx="0" presStyleCnt="3">
        <dgm:presLayoutVars>
          <dgm:bulletEnabled val="1"/>
        </dgm:presLayoutVars>
      </dgm:prSet>
      <dgm:spPr/>
    </dgm:pt>
    <dgm:pt modelId="{5E337BED-AFAB-4C6A-B15B-9A60B83712E2}" type="pres">
      <dgm:prSet presAssocID="{0A2CB170-E2CA-478D-B8DC-0AEF6533DDB4}" presName="Name13" presStyleLbl="parChTrans1D2" presStyleIdx="1" presStyleCnt="3"/>
      <dgm:spPr/>
    </dgm:pt>
    <dgm:pt modelId="{A2340663-0018-4C5F-8FD8-2BABECEA3F76}" type="pres">
      <dgm:prSet presAssocID="{DA55930D-2BEB-445A-8A31-44D76834A730}" presName="childText" presStyleLbl="bgAcc1" presStyleIdx="1" presStyleCnt="3">
        <dgm:presLayoutVars>
          <dgm:bulletEnabled val="1"/>
        </dgm:presLayoutVars>
      </dgm:prSet>
      <dgm:spPr/>
    </dgm:pt>
    <dgm:pt modelId="{0C178D37-0E5A-4629-B375-FE1A17A4F56E}" type="pres">
      <dgm:prSet presAssocID="{79B29F8C-99AB-4996-88A7-BC2E0D720B87}" presName="Name13" presStyleLbl="parChTrans1D2" presStyleIdx="2" presStyleCnt="3"/>
      <dgm:spPr/>
    </dgm:pt>
    <dgm:pt modelId="{35DDD5A8-E5CD-465A-B782-CB0920DF617B}" type="pres">
      <dgm:prSet presAssocID="{B349EE1A-1900-46E3-AE5E-AC559D2459CE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2D4B3D22-1A56-4A89-BB78-B551E39C92C9}" type="presOf" srcId="{82AA9C25-07D2-425D-9A03-A1DB791E7829}" destId="{70E115AF-0EC5-4432-9AB3-20E4ACF2F29B}" srcOrd="0" destOrd="0" presId="urn:microsoft.com/office/officeart/2005/8/layout/hierarchy3"/>
    <dgm:cxn modelId="{0C73D922-D724-4C9C-99BB-F9FC38158208}" srcId="{C1FF8C25-D123-4967-A2E3-F00B00437B21}" destId="{DA55930D-2BEB-445A-8A31-44D76834A730}" srcOrd="1" destOrd="0" parTransId="{0A2CB170-E2CA-478D-B8DC-0AEF6533DDB4}" sibTransId="{145E5C62-D868-40E8-9C97-6134EFE5B0BB}"/>
    <dgm:cxn modelId="{7A948865-C075-4B96-9AF8-4D08D287F7E9}" srcId="{24080DF3-8D98-4CD5-A1E7-6AA2F41EB338}" destId="{C1FF8C25-D123-4967-A2E3-F00B00437B21}" srcOrd="0" destOrd="0" parTransId="{8948E20C-2221-4673-AAAA-3665E3B96B1C}" sibTransId="{F456FB60-30ED-4705-A0AE-61957B4BBFFB}"/>
    <dgm:cxn modelId="{E877FC7A-474A-4EBB-8C14-5CC58F79C266}" srcId="{C1FF8C25-D123-4967-A2E3-F00B00437B21}" destId="{B349EE1A-1900-46E3-AE5E-AC559D2459CE}" srcOrd="2" destOrd="0" parTransId="{79B29F8C-99AB-4996-88A7-BC2E0D720B87}" sibTransId="{2D249399-DA29-46C1-A400-BFC33F481C9C}"/>
    <dgm:cxn modelId="{96F6AE82-8146-4EE3-851C-C3B1C6C4CB72}" type="presOf" srcId="{79B29F8C-99AB-4996-88A7-BC2E0D720B87}" destId="{0C178D37-0E5A-4629-B375-FE1A17A4F56E}" srcOrd="0" destOrd="0" presId="urn:microsoft.com/office/officeart/2005/8/layout/hierarchy3"/>
    <dgm:cxn modelId="{F335CE88-EE12-4406-86D1-1CC01AD22631}" type="presOf" srcId="{C1FF8C25-D123-4967-A2E3-F00B00437B21}" destId="{8C280E9C-6905-40AF-AF52-9A2CE4A81CEA}" srcOrd="0" destOrd="0" presId="urn:microsoft.com/office/officeart/2005/8/layout/hierarchy3"/>
    <dgm:cxn modelId="{4C99B998-4BB3-4E66-A2B8-50FC81BD72D5}" type="presOf" srcId="{C0A72012-F473-4EEC-A957-04AEF7BFDC65}" destId="{1D744259-A23D-462B-861D-B8287005358B}" srcOrd="0" destOrd="0" presId="urn:microsoft.com/office/officeart/2005/8/layout/hierarchy3"/>
    <dgm:cxn modelId="{D111549A-B7E3-4F14-9853-AEC4219A57ED}" srcId="{C1FF8C25-D123-4967-A2E3-F00B00437B21}" destId="{82AA9C25-07D2-425D-9A03-A1DB791E7829}" srcOrd="0" destOrd="0" parTransId="{C0A72012-F473-4EEC-A957-04AEF7BFDC65}" sibTransId="{A26C763C-FF1B-47A7-8388-CC379ECB0AF6}"/>
    <dgm:cxn modelId="{A8801A9D-0E41-4A4F-9201-ACC874C362E3}" type="presOf" srcId="{B349EE1A-1900-46E3-AE5E-AC559D2459CE}" destId="{35DDD5A8-E5CD-465A-B782-CB0920DF617B}" srcOrd="0" destOrd="0" presId="urn:microsoft.com/office/officeart/2005/8/layout/hierarchy3"/>
    <dgm:cxn modelId="{5449D69D-69E5-43BC-B04E-1E3186D0E5F7}" type="presOf" srcId="{DA55930D-2BEB-445A-8A31-44D76834A730}" destId="{A2340663-0018-4C5F-8FD8-2BABECEA3F76}" srcOrd="0" destOrd="0" presId="urn:microsoft.com/office/officeart/2005/8/layout/hierarchy3"/>
    <dgm:cxn modelId="{A8A8D5C5-F5E3-4144-B0B0-5D2277D67800}" type="presOf" srcId="{0A2CB170-E2CA-478D-B8DC-0AEF6533DDB4}" destId="{5E337BED-AFAB-4C6A-B15B-9A60B83712E2}" srcOrd="0" destOrd="0" presId="urn:microsoft.com/office/officeart/2005/8/layout/hierarchy3"/>
    <dgm:cxn modelId="{8FB724F1-1A59-4692-BB05-9F9D9ADEDFA9}" type="presOf" srcId="{C1FF8C25-D123-4967-A2E3-F00B00437B21}" destId="{238271E6-9F03-4BC7-95E9-A231D13D6D33}" srcOrd="1" destOrd="0" presId="urn:microsoft.com/office/officeart/2005/8/layout/hierarchy3"/>
    <dgm:cxn modelId="{9E2835F8-92D5-4003-9315-468853D0295C}" type="presOf" srcId="{24080DF3-8D98-4CD5-A1E7-6AA2F41EB338}" destId="{8AC374AB-91B2-4DF1-BA1D-9E313145D614}" srcOrd="0" destOrd="0" presId="urn:microsoft.com/office/officeart/2005/8/layout/hierarchy3"/>
    <dgm:cxn modelId="{620FE6F7-D839-4A9F-8D3A-10A2629393BB}" type="presParOf" srcId="{8AC374AB-91B2-4DF1-BA1D-9E313145D614}" destId="{EF7B6644-F3BA-4B2E-8BE8-53D593DF33F1}" srcOrd="0" destOrd="0" presId="urn:microsoft.com/office/officeart/2005/8/layout/hierarchy3"/>
    <dgm:cxn modelId="{E7792BC8-91FF-41D0-AE22-A84043ED4CE0}" type="presParOf" srcId="{EF7B6644-F3BA-4B2E-8BE8-53D593DF33F1}" destId="{D4E6E4A8-0068-4617-AC4B-95ACA5418A4E}" srcOrd="0" destOrd="0" presId="urn:microsoft.com/office/officeart/2005/8/layout/hierarchy3"/>
    <dgm:cxn modelId="{09BC6FDC-1D3D-4D11-910F-9CFBB3FA3C75}" type="presParOf" srcId="{D4E6E4A8-0068-4617-AC4B-95ACA5418A4E}" destId="{8C280E9C-6905-40AF-AF52-9A2CE4A81CEA}" srcOrd="0" destOrd="0" presId="urn:microsoft.com/office/officeart/2005/8/layout/hierarchy3"/>
    <dgm:cxn modelId="{153C16D1-1CC7-4003-A734-F30F1AE64603}" type="presParOf" srcId="{D4E6E4A8-0068-4617-AC4B-95ACA5418A4E}" destId="{238271E6-9F03-4BC7-95E9-A231D13D6D33}" srcOrd="1" destOrd="0" presId="urn:microsoft.com/office/officeart/2005/8/layout/hierarchy3"/>
    <dgm:cxn modelId="{AFE228BB-1244-43BE-B454-011FD1B46F29}" type="presParOf" srcId="{EF7B6644-F3BA-4B2E-8BE8-53D593DF33F1}" destId="{631310BA-DD94-4A83-99C7-AE2941BA0C6F}" srcOrd="1" destOrd="0" presId="urn:microsoft.com/office/officeart/2005/8/layout/hierarchy3"/>
    <dgm:cxn modelId="{86BBF18D-A74A-4420-8FB4-3D52D2E8C7AC}" type="presParOf" srcId="{631310BA-DD94-4A83-99C7-AE2941BA0C6F}" destId="{1D744259-A23D-462B-861D-B8287005358B}" srcOrd="0" destOrd="0" presId="urn:microsoft.com/office/officeart/2005/8/layout/hierarchy3"/>
    <dgm:cxn modelId="{092AC8F0-D699-410D-9782-0297AD6475D6}" type="presParOf" srcId="{631310BA-DD94-4A83-99C7-AE2941BA0C6F}" destId="{70E115AF-0EC5-4432-9AB3-20E4ACF2F29B}" srcOrd="1" destOrd="0" presId="urn:microsoft.com/office/officeart/2005/8/layout/hierarchy3"/>
    <dgm:cxn modelId="{97AD7173-20AB-467B-9DCE-424EF57B3092}" type="presParOf" srcId="{631310BA-DD94-4A83-99C7-AE2941BA0C6F}" destId="{5E337BED-AFAB-4C6A-B15B-9A60B83712E2}" srcOrd="2" destOrd="0" presId="urn:microsoft.com/office/officeart/2005/8/layout/hierarchy3"/>
    <dgm:cxn modelId="{629C9627-CB80-436D-93F7-41CF78909ADB}" type="presParOf" srcId="{631310BA-DD94-4A83-99C7-AE2941BA0C6F}" destId="{A2340663-0018-4C5F-8FD8-2BABECEA3F76}" srcOrd="3" destOrd="0" presId="urn:microsoft.com/office/officeart/2005/8/layout/hierarchy3"/>
    <dgm:cxn modelId="{BCB26965-A4CD-43EF-95F0-5FF498BCB961}" type="presParOf" srcId="{631310BA-DD94-4A83-99C7-AE2941BA0C6F}" destId="{0C178D37-0E5A-4629-B375-FE1A17A4F56E}" srcOrd="4" destOrd="0" presId="urn:microsoft.com/office/officeart/2005/8/layout/hierarchy3"/>
    <dgm:cxn modelId="{FD5B0644-0A7D-43D9-B0E4-FCBC4D085CA1}" type="presParOf" srcId="{631310BA-DD94-4A83-99C7-AE2941BA0C6F}" destId="{35DDD5A8-E5CD-465A-B782-CB0920DF617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FF6A052-C62F-4B1F-9781-7A1236FB9FE5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148D55E4-E9C4-4DD7-ACB8-660DF82EC869}">
      <dgm:prSet phldrT="[Tekst]" custT="1"/>
      <dgm:spPr/>
      <dgm:t>
        <a:bodyPr/>
        <a:lstStyle/>
        <a:p>
          <a:r>
            <a:rPr lang="hr-HR" sz="2900" dirty="0"/>
            <a:t>zvučni valovi</a:t>
          </a:r>
        </a:p>
      </dgm:t>
    </dgm:pt>
    <dgm:pt modelId="{3E9396B1-C749-40AD-A3BF-96A9CDC437E6}" type="parTrans" cxnId="{469DE6DF-4D5E-4C5A-881A-051B97FA4D7E}">
      <dgm:prSet/>
      <dgm:spPr/>
      <dgm:t>
        <a:bodyPr/>
        <a:lstStyle/>
        <a:p>
          <a:endParaRPr lang="hr-HR"/>
        </a:p>
      </dgm:t>
    </dgm:pt>
    <dgm:pt modelId="{7DDBA4BD-9037-4DA0-995B-4680CBBDDD57}" type="sibTrans" cxnId="{469DE6DF-4D5E-4C5A-881A-051B97FA4D7E}">
      <dgm:prSet/>
      <dgm:spPr/>
      <dgm:t>
        <a:bodyPr/>
        <a:lstStyle/>
        <a:p>
          <a:endParaRPr lang="hr-HR"/>
        </a:p>
      </dgm:t>
    </dgm:pt>
    <dgm:pt modelId="{DA857EE6-6D41-46CC-B729-11DFD90EB428}">
      <dgm:prSet phldrT="[Tekst]" custT="1"/>
      <dgm:spPr/>
      <dgm:t>
        <a:bodyPr/>
        <a:lstStyle/>
        <a:p>
          <a:r>
            <a:rPr lang="hr-HR" sz="2800" dirty="0"/>
            <a:t>titranje membrane</a:t>
          </a:r>
        </a:p>
      </dgm:t>
    </dgm:pt>
    <dgm:pt modelId="{7CBACB85-AA17-4911-891F-35A6CAFB39D1}" type="parTrans" cxnId="{E1117287-96D2-4B73-A19E-4AC3625595CA}">
      <dgm:prSet/>
      <dgm:spPr/>
      <dgm:t>
        <a:bodyPr/>
        <a:lstStyle/>
        <a:p>
          <a:endParaRPr lang="hr-HR"/>
        </a:p>
      </dgm:t>
    </dgm:pt>
    <dgm:pt modelId="{11A3F1D6-051D-419B-A014-569A12D9BF5A}" type="sibTrans" cxnId="{E1117287-96D2-4B73-A19E-4AC3625595CA}">
      <dgm:prSet/>
      <dgm:spPr/>
      <dgm:t>
        <a:bodyPr/>
        <a:lstStyle/>
        <a:p>
          <a:endParaRPr lang="hr-HR"/>
        </a:p>
      </dgm:t>
    </dgm:pt>
    <dgm:pt modelId="{7C2079D9-0F02-4525-A020-785773412503}">
      <dgm:prSet phldrT="[Tekst]"/>
      <dgm:spPr/>
      <dgm:t>
        <a:bodyPr/>
        <a:lstStyle/>
        <a:p>
          <a:r>
            <a:rPr lang="hr-HR" dirty="0"/>
            <a:t>savijanje dlačica</a:t>
          </a:r>
        </a:p>
      </dgm:t>
    </dgm:pt>
    <dgm:pt modelId="{DE010EDD-E156-4995-95AB-43392A788F5B}" type="parTrans" cxnId="{688983AD-2420-4BAA-9F0A-C464E6820DD7}">
      <dgm:prSet/>
      <dgm:spPr/>
      <dgm:t>
        <a:bodyPr/>
        <a:lstStyle/>
        <a:p>
          <a:endParaRPr lang="hr-HR"/>
        </a:p>
      </dgm:t>
    </dgm:pt>
    <dgm:pt modelId="{1225E99E-BE85-4BA7-86E5-62F2C7ACFCA1}" type="sibTrans" cxnId="{688983AD-2420-4BAA-9F0A-C464E6820DD7}">
      <dgm:prSet/>
      <dgm:spPr/>
      <dgm:t>
        <a:bodyPr/>
        <a:lstStyle/>
        <a:p>
          <a:endParaRPr lang="hr-HR"/>
        </a:p>
      </dgm:t>
    </dgm:pt>
    <dgm:pt modelId="{D5B05A6B-5BF3-4D08-9E26-A5A8CFFF9A65}">
      <dgm:prSet phldrT="[Tekst]"/>
      <dgm:spPr/>
      <dgm:t>
        <a:bodyPr/>
        <a:lstStyle/>
        <a:p>
          <a:r>
            <a:rPr lang="hr-HR" dirty="0"/>
            <a:t>električni impuls</a:t>
          </a:r>
        </a:p>
      </dgm:t>
    </dgm:pt>
    <dgm:pt modelId="{8BFED21B-96D8-42EB-B1E2-1D319C4174A4}" type="parTrans" cxnId="{DE73FD4A-2392-4D7D-865C-36E34BCFF283}">
      <dgm:prSet/>
      <dgm:spPr/>
      <dgm:t>
        <a:bodyPr/>
        <a:lstStyle/>
        <a:p>
          <a:endParaRPr lang="hr-HR"/>
        </a:p>
      </dgm:t>
    </dgm:pt>
    <dgm:pt modelId="{59C15B27-492B-4242-A70F-662B2D8866AD}" type="sibTrans" cxnId="{DE73FD4A-2392-4D7D-865C-36E34BCFF283}">
      <dgm:prSet/>
      <dgm:spPr/>
      <dgm:t>
        <a:bodyPr/>
        <a:lstStyle/>
        <a:p>
          <a:endParaRPr lang="hr-HR"/>
        </a:p>
      </dgm:t>
    </dgm:pt>
    <dgm:pt modelId="{0E4596B3-1FB4-4791-8543-56966D89842E}" type="pres">
      <dgm:prSet presAssocID="{0FF6A052-C62F-4B1F-9781-7A1236FB9FE5}" presName="Name0" presStyleCnt="0">
        <dgm:presLayoutVars>
          <dgm:dir/>
          <dgm:resizeHandles val="exact"/>
        </dgm:presLayoutVars>
      </dgm:prSet>
      <dgm:spPr/>
    </dgm:pt>
    <dgm:pt modelId="{2B5C97EB-1DEA-4182-AECA-B0E4466EB2E6}" type="pres">
      <dgm:prSet presAssocID="{148D55E4-E9C4-4DD7-ACB8-660DF82EC869}" presName="node" presStyleLbl="node1" presStyleIdx="0" presStyleCnt="4" custScaleX="100161" custScaleY="111685" custLinFactY="-266" custLinFactNeighborX="54435" custLinFactNeighborY="-100000">
        <dgm:presLayoutVars>
          <dgm:bulletEnabled val="1"/>
        </dgm:presLayoutVars>
      </dgm:prSet>
      <dgm:spPr/>
    </dgm:pt>
    <dgm:pt modelId="{98FBE9F6-9010-4E92-A7E9-3A168616BC20}" type="pres">
      <dgm:prSet presAssocID="{7DDBA4BD-9037-4DA0-995B-4680CBBDDD57}" presName="sibTrans" presStyleLbl="sibTrans2D1" presStyleIdx="0" presStyleCnt="3"/>
      <dgm:spPr/>
    </dgm:pt>
    <dgm:pt modelId="{C9E9D6D3-C73C-435F-9C59-0F8DD88AD2DE}" type="pres">
      <dgm:prSet presAssocID="{7DDBA4BD-9037-4DA0-995B-4680CBBDDD57}" presName="connectorText" presStyleLbl="sibTrans2D1" presStyleIdx="0" presStyleCnt="3"/>
      <dgm:spPr/>
    </dgm:pt>
    <dgm:pt modelId="{2E580607-801C-4388-B3BB-066F654DF215}" type="pres">
      <dgm:prSet presAssocID="{DA857EE6-6D41-46CC-B729-11DFD90EB428}" presName="node" presStyleLbl="node1" presStyleIdx="1" presStyleCnt="4" custScaleX="126348" custScaleY="112112" custLinFactX="-84311" custLinFactNeighborX="-100000" custLinFactNeighborY="79628">
        <dgm:presLayoutVars>
          <dgm:bulletEnabled val="1"/>
        </dgm:presLayoutVars>
      </dgm:prSet>
      <dgm:spPr/>
    </dgm:pt>
    <dgm:pt modelId="{0E2312B6-CBD8-4E5A-997B-809378057089}" type="pres">
      <dgm:prSet presAssocID="{11A3F1D6-051D-419B-A014-569A12D9BF5A}" presName="sibTrans" presStyleLbl="sibTrans2D1" presStyleIdx="1" presStyleCnt="3"/>
      <dgm:spPr/>
    </dgm:pt>
    <dgm:pt modelId="{A0918BF8-9B02-4926-9452-DB9E15DE8435}" type="pres">
      <dgm:prSet presAssocID="{11A3F1D6-051D-419B-A014-569A12D9BF5A}" presName="connectorText" presStyleLbl="sibTrans2D1" presStyleIdx="1" presStyleCnt="3"/>
      <dgm:spPr/>
    </dgm:pt>
    <dgm:pt modelId="{CFE8601D-0A1D-4CD8-8E05-89C29D866762}" type="pres">
      <dgm:prSet presAssocID="{7C2079D9-0F02-4525-A020-785773412503}" presName="node" presStyleLbl="node1" presStyleIdx="2" presStyleCnt="4" custScaleX="90523" custScaleY="119573" custLinFactX="-65166" custLinFactNeighborX="-100000" custLinFactNeighborY="73519">
        <dgm:presLayoutVars>
          <dgm:bulletEnabled val="1"/>
        </dgm:presLayoutVars>
      </dgm:prSet>
      <dgm:spPr/>
    </dgm:pt>
    <dgm:pt modelId="{1B1B7E71-F555-4D61-AB18-64073E454F23}" type="pres">
      <dgm:prSet presAssocID="{1225E99E-BE85-4BA7-86E5-62F2C7ACFCA1}" presName="sibTrans" presStyleLbl="sibTrans2D1" presStyleIdx="2" presStyleCnt="3"/>
      <dgm:spPr/>
    </dgm:pt>
    <dgm:pt modelId="{12554D06-511A-4CCC-8501-E565634154EE}" type="pres">
      <dgm:prSet presAssocID="{1225E99E-BE85-4BA7-86E5-62F2C7ACFCA1}" presName="connectorText" presStyleLbl="sibTrans2D1" presStyleIdx="2" presStyleCnt="3"/>
      <dgm:spPr/>
    </dgm:pt>
    <dgm:pt modelId="{316A7BB8-87E5-49A5-BA17-836B6D78A126}" type="pres">
      <dgm:prSet presAssocID="{D5B05A6B-5BF3-4D08-9E26-A5A8CFFF9A65}" presName="node" presStyleLbl="node1" presStyleIdx="3" presStyleCnt="4" custLinFactX="-64124" custLinFactNeighborX="-100000" custLinFactNeighborY="81736">
        <dgm:presLayoutVars>
          <dgm:bulletEnabled val="1"/>
        </dgm:presLayoutVars>
      </dgm:prSet>
      <dgm:spPr/>
    </dgm:pt>
  </dgm:ptLst>
  <dgm:cxnLst>
    <dgm:cxn modelId="{EBA5B20B-03BF-4F54-98B1-1A60EBFF116E}" type="presOf" srcId="{D5B05A6B-5BF3-4D08-9E26-A5A8CFFF9A65}" destId="{316A7BB8-87E5-49A5-BA17-836B6D78A126}" srcOrd="0" destOrd="0" presId="urn:microsoft.com/office/officeart/2005/8/layout/process1"/>
    <dgm:cxn modelId="{C3F5AC1C-F763-40A4-B8B9-914FB88D4110}" type="presOf" srcId="{1225E99E-BE85-4BA7-86E5-62F2C7ACFCA1}" destId="{1B1B7E71-F555-4D61-AB18-64073E454F23}" srcOrd="0" destOrd="0" presId="urn:microsoft.com/office/officeart/2005/8/layout/process1"/>
    <dgm:cxn modelId="{FE01693E-F2DC-4030-BC23-6E3851C0DA16}" type="presOf" srcId="{11A3F1D6-051D-419B-A014-569A12D9BF5A}" destId="{0E2312B6-CBD8-4E5A-997B-809378057089}" srcOrd="0" destOrd="0" presId="urn:microsoft.com/office/officeart/2005/8/layout/process1"/>
    <dgm:cxn modelId="{479F2C46-73E5-4D2D-B1EF-28DA88F5D6A6}" type="presOf" srcId="{7DDBA4BD-9037-4DA0-995B-4680CBBDDD57}" destId="{C9E9D6D3-C73C-435F-9C59-0F8DD88AD2DE}" srcOrd="1" destOrd="0" presId="urn:microsoft.com/office/officeart/2005/8/layout/process1"/>
    <dgm:cxn modelId="{DE73FD4A-2392-4D7D-865C-36E34BCFF283}" srcId="{0FF6A052-C62F-4B1F-9781-7A1236FB9FE5}" destId="{D5B05A6B-5BF3-4D08-9E26-A5A8CFFF9A65}" srcOrd="3" destOrd="0" parTransId="{8BFED21B-96D8-42EB-B1E2-1D319C4174A4}" sibTransId="{59C15B27-492B-4242-A70F-662B2D8866AD}"/>
    <dgm:cxn modelId="{7D0B8D6C-E2AF-4A60-8B7F-B535CE6AC3B4}" type="presOf" srcId="{7C2079D9-0F02-4525-A020-785773412503}" destId="{CFE8601D-0A1D-4CD8-8E05-89C29D866762}" srcOrd="0" destOrd="0" presId="urn:microsoft.com/office/officeart/2005/8/layout/process1"/>
    <dgm:cxn modelId="{E1117287-96D2-4B73-A19E-4AC3625595CA}" srcId="{0FF6A052-C62F-4B1F-9781-7A1236FB9FE5}" destId="{DA857EE6-6D41-46CC-B729-11DFD90EB428}" srcOrd="1" destOrd="0" parTransId="{7CBACB85-AA17-4911-891F-35A6CAFB39D1}" sibTransId="{11A3F1D6-051D-419B-A014-569A12D9BF5A}"/>
    <dgm:cxn modelId="{7412C2A4-C083-4568-A2E6-20F0D2194761}" type="presOf" srcId="{11A3F1D6-051D-419B-A014-569A12D9BF5A}" destId="{A0918BF8-9B02-4926-9452-DB9E15DE8435}" srcOrd="1" destOrd="0" presId="urn:microsoft.com/office/officeart/2005/8/layout/process1"/>
    <dgm:cxn modelId="{688983AD-2420-4BAA-9F0A-C464E6820DD7}" srcId="{0FF6A052-C62F-4B1F-9781-7A1236FB9FE5}" destId="{7C2079D9-0F02-4525-A020-785773412503}" srcOrd="2" destOrd="0" parTransId="{DE010EDD-E156-4995-95AB-43392A788F5B}" sibTransId="{1225E99E-BE85-4BA7-86E5-62F2C7ACFCA1}"/>
    <dgm:cxn modelId="{FC82D2AD-522E-48DF-88EC-8CA53E242FCC}" type="presOf" srcId="{0FF6A052-C62F-4B1F-9781-7A1236FB9FE5}" destId="{0E4596B3-1FB4-4791-8543-56966D89842E}" srcOrd="0" destOrd="0" presId="urn:microsoft.com/office/officeart/2005/8/layout/process1"/>
    <dgm:cxn modelId="{D7DB46B4-6C55-4DC3-BA57-283C3E2CA03E}" type="presOf" srcId="{1225E99E-BE85-4BA7-86E5-62F2C7ACFCA1}" destId="{12554D06-511A-4CCC-8501-E565634154EE}" srcOrd="1" destOrd="0" presId="urn:microsoft.com/office/officeart/2005/8/layout/process1"/>
    <dgm:cxn modelId="{2CB2EFC8-307C-4146-861D-2325B9CCEDCD}" type="presOf" srcId="{7DDBA4BD-9037-4DA0-995B-4680CBBDDD57}" destId="{98FBE9F6-9010-4E92-A7E9-3A168616BC20}" srcOrd="0" destOrd="0" presId="urn:microsoft.com/office/officeart/2005/8/layout/process1"/>
    <dgm:cxn modelId="{51B340DD-6796-4CAB-BA5D-BC253224F635}" type="presOf" srcId="{148D55E4-E9C4-4DD7-ACB8-660DF82EC869}" destId="{2B5C97EB-1DEA-4182-AECA-B0E4466EB2E6}" srcOrd="0" destOrd="0" presId="urn:microsoft.com/office/officeart/2005/8/layout/process1"/>
    <dgm:cxn modelId="{469DE6DF-4D5E-4C5A-881A-051B97FA4D7E}" srcId="{0FF6A052-C62F-4B1F-9781-7A1236FB9FE5}" destId="{148D55E4-E9C4-4DD7-ACB8-660DF82EC869}" srcOrd="0" destOrd="0" parTransId="{3E9396B1-C749-40AD-A3BF-96A9CDC437E6}" sibTransId="{7DDBA4BD-9037-4DA0-995B-4680CBBDDD57}"/>
    <dgm:cxn modelId="{4E4916E4-A46E-4CA8-B7DA-45144D545EED}" type="presOf" srcId="{DA857EE6-6D41-46CC-B729-11DFD90EB428}" destId="{2E580607-801C-4388-B3BB-066F654DF215}" srcOrd="0" destOrd="0" presId="urn:microsoft.com/office/officeart/2005/8/layout/process1"/>
    <dgm:cxn modelId="{405CDD47-8F7F-413E-9EE5-7DF83CCA83D5}" type="presParOf" srcId="{0E4596B3-1FB4-4791-8543-56966D89842E}" destId="{2B5C97EB-1DEA-4182-AECA-B0E4466EB2E6}" srcOrd="0" destOrd="0" presId="urn:microsoft.com/office/officeart/2005/8/layout/process1"/>
    <dgm:cxn modelId="{10DF25E7-BE9D-48BC-9393-6F060C455573}" type="presParOf" srcId="{0E4596B3-1FB4-4791-8543-56966D89842E}" destId="{98FBE9F6-9010-4E92-A7E9-3A168616BC20}" srcOrd="1" destOrd="0" presId="urn:microsoft.com/office/officeart/2005/8/layout/process1"/>
    <dgm:cxn modelId="{DA06DF2B-3BD5-4E81-91C0-0220A9702264}" type="presParOf" srcId="{98FBE9F6-9010-4E92-A7E9-3A168616BC20}" destId="{C9E9D6D3-C73C-435F-9C59-0F8DD88AD2DE}" srcOrd="0" destOrd="0" presId="urn:microsoft.com/office/officeart/2005/8/layout/process1"/>
    <dgm:cxn modelId="{61442FBD-7636-47C2-9A7E-6BAF0CDFCA77}" type="presParOf" srcId="{0E4596B3-1FB4-4791-8543-56966D89842E}" destId="{2E580607-801C-4388-B3BB-066F654DF215}" srcOrd="2" destOrd="0" presId="urn:microsoft.com/office/officeart/2005/8/layout/process1"/>
    <dgm:cxn modelId="{312BEC14-0607-43EF-8BA4-3FE51DDD5D53}" type="presParOf" srcId="{0E4596B3-1FB4-4791-8543-56966D89842E}" destId="{0E2312B6-CBD8-4E5A-997B-809378057089}" srcOrd="3" destOrd="0" presId="urn:microsoft.com/office/officeart/2005/8/layout/process1"/>
    <dgm:cxn modelId="{D32894DA-0710-42C7-84C7-3E118118FAFD}" type="presParOf" srcId="{0E2312B6-CBD8-4E5A-997B-809378057089}" destId="{A0918BF8-9B02-4926-9452-DB9E15DE8435}" srcOrd="0" destOrd="0" presId="urn:microsoft.com/office/officeart/2005/8/layout/process1"/>
    <dgm:cxn modelId="{80EEB798-5FC4-40FD-87EA-78AAD2A818D6}" type="presParOf" srcId="{0E4596B3-1FB4-4791-8543-56966D89842E}" destId="{CFE8601D-0A1D-4CD8-8E05-89C29D866762}" srcOrd="4" destOrd="0" presId="urn:microsoft.com/office/officeart/2005/8/layout/process1"/>
    <dgm:cxn modelId="{8A1FB4F5-7234-45F9-A8DC-76E8DDCA45E7}" type="presParOf" srcId="{0E4596B3-1FB4-4791-8543-56966D89842E}" destId="{1B1B7E71-F555-4D61-AB18-64073E454F23}" srcOrd="5" destOrd="0" presId="urn:microsoft.com/office/officeart/2005/8/layout/process1"/>
    <dgm:cxn modelId="{1E41D8B2-089D-469E-BD72-04F6B62A04F2}" type="presParOf" srcId="{1B1B7E71-F555-4D61-AB18-64073E454F23}" destId="{12554D06-511A-4CCC-8501-E565634154EE}" srcOrd="0" destOrd="0" presId="urn:microsoft.com/office/officeart/2005/8/layout/process1"/>
    <dgm:cxn modelId="{3E50E586-6CB1-477E-B08F-4C307D215BC7}" type="presParOf" srcId="{0E4596B3-1FB4-4791-8543-56966D89842E}" destId="{316A7BB8-87E5-49A5-BA17-836B6D78A126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929FC60-5F67-4286-AAD8-3A8DC8E60CE7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371F377-EBE6-472A-B0CA-36CEE6DE91A1}">
      <dgm:prSet phldrT="[Tekst]" custT="1"/>
      <dgm:spPr/>
      <dgm:t>
        <a:bodyPr/>
        <a:lstStyle/>
        <a:p>
          <a:r>
            <a:rPr lang="hr-HR" sz="2800" dirty="0"/>
            <a:t>električni impuls</a:t>
          </a:r>
        </a:p>
      </dgm:t>
    </dgm:pt>
    <dgm:pt modelId="{8D8239C6-9ECD-41D1-B006-DFA41A1940DB}" type="parTrans" cxnId="{2E90F1E4-769E-49AD-922E-304ACEBB2BB9}">
      <dgm:prSet/>
      <dgm:spPr/>
      <dgm:t>
        <a:bodyPr/>
        <a:lstStyle/>
        <a:p>
          <a:endParaRPr lang="hr-HR"/>
        </a:p>
      </dgm:t>
    </dgm:pt>
    <dgm:pt modelId="{0BACF8D7-E17F-42CF-A0CE-3C10099BD8A2}" type="sibTrans" cxnId="{2E90F1E4-769E-49AD-922E-304ACEBB2BB9}">
      <dgm:prSet/>
      <dgm:spPr/>
      <dgm:t>
        <a:bodyPr/>
        <a:lstStyle/>
        <a:p>
          <a:endParaRPr lang="hr-HR"/>
        </a:p>
      </dgm:t>
    </dgm:pt>
    <dgm:pt modelId="{128284CE-9BFF-494E-82B2-F45FD84BA373}">
      <dgm:prSet phldrT="[Tekst]" custT="1"/>
      <dgm:spPr/>
      <dgm:t>
        <a:bodyPr/>
        <a:lstStyle/>
        <a:p>
          <a:r>
            <a:rPr lang="hr-HR" sz="2800" dirty="0"/>
            <a:t>slušni živac</a:t>
          </a:r>
        </a:p>
      </dgm:t>
    </dgm:pt>
    <dgm:pt modelId="{8D34B080-A892-439B-A5B2-D4F24BDE6B9D}" type="parTrans" cxnId="{7824BE52-F20C-4918-94C8-8357E917B45D}">
      <dgm:prSet/>
      <dgm:spPr/>
      <dgm:t>
        <a:bodyPr/>
        <a:lstStyle/>
        <a:p>
          <a:endParaRPr lang="hr-HR"/>
        </a:p>
      </dgm:t>
    </dgm:pt>
    <dgm:pt modelId="{DC247A8D-175D-4F93-A726-4A1366E32523}" type="sibTrans" cxnId="{7824BE52-F20C-4918-94C8-8357E917B45D}">
      <dgm:prSet/>
      <dgm:spPr/>
      <dgm:t>
        <a:bodyPr/>
        <a:lstStyle/>
        <a:p>
          <a:endParaRPr lang="hr-HR"/>
        </a:p>
      </dgm:t>
    </dgm:pt>
    <dgm:pt modelId="{C7852344-0375-4458-86A4-DBA3713A6CC1}">
      <dgm:prSet phldrT="[Tekst]" custT="1"/>
      <dgm:spPr/>
      <dgm:t>
        <a:bodyPr/>
        <a:lstStyle/>
        <a:p>
          <a:r>
            <a:rPr lang="hr-HR" sz="2800" dirty="0"/>
            <a:t>centar za sluh</a:t>
          </a:r>
        </a:p>
      </dgm:t>
    </dgm:pt>
    <dgm:pt modelId="{AE2BDAC3-8E63-4FB8-984F-52527DA8332F}" type="parTrans" cxnId="{3D615E2B-8BD7-48F8-A26C-DA0DE6025C27}">
      <dgm:prSet/>
      <dgm:spPr/>
      <dgm:t>
        <a:bodyPr/>
        <a:lstStyle/>
        <a:p>
          <a:endParaRPr lang="hr-HR"/>
        </a:p>
      </dgm:t>
    </dgm:pt>
    <dgm:pt modelId="{076712AB-1086-47AD-BB75-C167B553E75A}" type="sibTrans" cxnId="{3D615E2B-8BD7-48F8-A26C-DA0DE6025C27}">
      <dgm:prSet/>
      <dgm:spPr/>
      <dgm:t>
        <a:bodyPr/>
        <a:lstStyle/>
        <a:p>
          <a:endParaRPr lang="hr-HR"/>
        </a:p>
      </dgm:t>
    </dgm:pt>
    <dgm:pt modelId="{CF421416-5ED4-4E27-A1B4-68CB0B39058B}">
      <dgm:prSet phldrT="[Tekst]"/>
      <dgm:spPr/>
      <dgm:t>
        <a:bodyPr/>
        <a:lstStyle/>
        <a:p>
          <a:r>
            <a:rPr lang="hr-HR" dirty="0"/>
            <a:t>raspoznavanje visina tona</a:t>
          </a:r>
        </a:p>
      </dgm:t>
    </dgm:pt>
    <dgm:pt modelId="{C4F501B2-262E-4A9D-84E1-C95F168623A4}" type="parTrans" cxnId="{244D6EE2-8F59-4BAB-AC16-3FE5B92A2B3B}">
      <dgm:prSet/>
      <dgm:spPr/>
      <dgm:t>
        <a:bodyPr/>
        <a:lstStyle/>
        <a:p>
          <a:endParaRPr lang="hr-HR"/>
        </a:p>
      </dgm:t>
    </dgm:pt>
    <dgm:pt modelId="{DED516E3-3783-4D7C-A309-4064C3FAB83E}" type="sibTrans" cxnId="{244D6EE2-8F59-4BAB-AC16-3FE5B92A2B3B}">
      <dgm:prSet/>
      <dgm:spPr/>
      <dgm:t>
        <a:bodyPr/>
        <a:lstStyle/>
        <a:p>
          <a:endParaRPr lang="hr-HR"/>
        </a:p>
      </dgm:t>
    </dgm:pt>
    <dgm:pt modelId="{C8E5BFC2-F17A-4CB2-B87B-E95B4FEEF42D}" type="pres">
      <dgm:prSet presAssocID="{C929FC60-5F67-4286-AAD8-3A8DC8E60CE7}" presName="Name0" presStyleCnt="0">
        <dgm:presLayoutVars>
          <dgm:dir/>
          <dgm:resizeHandles val="exact"/>
        </dgm:presLayoutVars>
      </dgm:prSet>
      <dgm:spPr/>
    </dgm:pt>
    <dgm:pt modelId="{A5374168-17E4-4E37-B44E-412C10730759}" type="pres">
      <dgm:prSet presAssocID="{3371F377-EBE6-472A-B0CA-36CEE6DE91A1}" presName="node" presStyleLbl="node1" presStyleIdx="0" presStyleCnt="4" custScaleX="110625" custScaleY="108460">
        <dgm:presLayoutVars>
          <dgm:bulletEnabled val="1"/>
        </dgm:presLayoutVars>
      </dgm:prSet>
      <dgm:spPr/>
    </dgm:pt>
    <dgm:pt modelId="{A302D63E-4119-4C6C-8464-BD1510518D22}" type="pres">
      <dgm:prSet presAssocID="{0BACF8D7-E17F-42CF-A0CE-3C10099BD8A2}" presName="sibTrans" presStyleLbl="sibTrans2D1" presStyleIdx="0" presStyleCnt="3"/>
      <dgm:spPr/>
    </dgm:pt>
    <dgm:pt modelId="{1AC39DA0-2369-4CF6-A671-54DE7C4BD692}" type="pres">
      <dgm:prSet presAssocID="{0BACF8D7-E17F-42CF-A0CE-3C10099BD8A2}" presName="connectorText" presStyleLbl="sibTrans2D1" presStyleIdx="0" presStyleCnt="3"/>
      <dgm:spPr/>
    </dgm:pt>
    <dgm:pt modelId="{8E2BAFB9-0E52-41F4-80D6-D073E5D805CA}" type="pres">
      <dgm:prSet presAssocID="{128284CE-9BFF-494E-82B2-F45FD84BA373}" presName="node" presStyleLbl="node1" presStyleIdx="1" presStyleCnt="4" custScaleX="113952" custScaleY="103944">
        <dgm:presLayoutVars>
          <dgm:bulletEnabled val="1"/>
        </dgm:presLayoutVars>
      </dgm:prSet>
      <dgm:spPr/>
    </dgm:pt>
    <dgm:pt modelId="{D6DC2DB3-50EE-48C2-AFE4-74BEA2BAFA42}" type="pres">
      <dgm:prSet presAssocID="{DC247A8D-175D-4F93-A726-4A1366E32523}" presName="sibTrans" presStyleLbl="sibTrans2D1" presStyleIdx="1" presStyleCnt="3"/>
      <dgm:spPr/>
    </dgm:pt>
    <dgm:pt modelId="{4F465E51-3580-417A-856A-CE598B0EB50B}" type="pres">
      <dgm:prSet presAssocID="{DC247A8D-175D-4F93-A726-4A1366E32523}" presName="connectorText" presStyleLbl="sibTrans2D1" presStyleIdx="1" presStyleCnt="3"/>
      <dgm:spPr/>
    </dgm:pt>
    <dgm:pt modelId="{7BAAEAF6-50DC-47B0-8B34-726FBDA18C29}" type="pres">
      <dgm:prSet presAssocID="{C7852344-0375-4458-86A4-DBA3713A6CC1}" presName="node" presStyleLbl="node1" presStyleIdx="2" presStyleCnt="4" custScaleX="114969" custScaleY="98030">
        <dgm:presLayoutVars>
          <dgm:bulletEnabled val="1"/>
        </dgm:presLayoutVars>
      </dgm:prSet>
      <dgm:spPr/>
    </dgm:pt>
    <dgm:pt modelId="{E918E767-65C8-465A-95D5-87CD2433C7FC}" type="pres">
      <dgm:prSet presAssocID="{076712AB-1086-47AD-BB75-C167B553E75A}" presName="sibTrans" presStyleLbl="sibTrans2D1" presStyleIdx="2" presStyleCnt="3"/>
      <dgm:spPr/>
    </dgm:pt>
    <dgm:pt modelId="{598ED46B-335D-403C-A9F4-F5CB45E31B4C}" type="pres">
      <dgm:prSet presAssocID="{076712AB-1086-47AD-BB75-C167B553E75A}" presName="connectorText" presStyleLbl="sibTrans2D1" presStyleIdx="2" presStyleCnt="3"/>
      <dgm:spPr/>
    </dgm:pt>
    <dgm:pt modelId="{7499ADA0-0411-42E4-B806-3B1EA48C744C}" type="pres">
      <dgm:prSet presAssocID="{CF421416-5ED4-4E27-A1B4-68CB0B39058B}" presName="node" presStyleLbl="node1" presStyleIdx="3" presStyleCnt="4" custScaleX="164795" custScaleY="150443" custLinFactY="17172" custLinFactNeighborX="-26725" custLinFactNeighborY="100000">
        <dgm:presLayoutVars>
          <dgm:bulletEnabled val="1"/>
        </dgm:presLayoutVars>
      </dgm:prSet>
      <dgm:spPr/>
    </dgm:pt>
  </dgm:ptLst>
  <dgm:cxnLst>
    <dgm:cxn modelId="{3D615E2B-8BD7-48F8-A26C-DA0DE6025C27}" srcId="{C929FC60-5F67-4286-AAD8-3A8DC8E60CE7}" destId="{C7852344-0375-4458-86A4-DBA3713A6CC1}" srcOrd="2" destOrd="0" parTransId="{AE2BDAC3-8E63-4FB8-984F-52527DA8332F}" sibTransId="{076712AB-1086-47AD-BB75-C167B553E75A}"/>
    <dgm:cxn modelId="{33708430-E66A-4F6E-A17B-6A259EF9A119}" type="presOf" srcId="{076712AB-1086-47AD-BB75-C167B553E75A}" destId="{E918E767-65C8-465A-95D5-87CD2433C7FC}" srcOrd="0" destOrd="0" presId="urn:microsoft.com/office/officeart/2005/8/layout/process1"/>
    <dgm:cxn modelId="{03BF385D-D95D-42A5-B6F3-09C7BD6FB7CB}" type="presOf" srcId="{0BACF8D7-E17F-42CF-A0CE-3C10099BD8A2}" destId="{A302D63E-4119-4C6C-8464-BD1510518D22}" srcOrd="0" destOrd="0" presId="urn:microsoft.com/office/officeart/2005/8/layout/process1"/>
    <dgm:cxn modelId="{278E4D4B-FC8E-402B-A7C2-6397F1CCAF2A}" type="presOf" srcId="{C929FC60-5F67-4286-AAD8-3A8DC8E60CE7}" destId="{C8E5BFC2-F17A-4CB2-B87B-E95B4FEEF42D}" srcOrd="0" destOrd="0" presId="urn:microsoft.com/office/officeart/2005/8/layout/process1"/>
    <dgm:cxn modelId="{7824BE52-F20C-4918-94C8-8357E917B45D}" srcId="{C929FC60-5F67-4286-AAD8-3A8DC8E60CE7}" destId="{128284CE-9BFF-494E-82B2-F45FD84BA373}" srcOrd="1" destOrd="0" parTransId="{8D34B080-A892-439B-A5B2-D4F24BDE6B9D}" sibTransId="{DC247A8D-175D-4F93-A726-4A1366E32523}"/>
    <dgm:cxn modelId="{77758486-5292-4B1A-834C-36C34FCD0111}" type="presOf" srcId="{3371F377-EBE6-472A-B0CA-36CEE6DE91A1}" destId="{A5374168-17E4-4E37-B44E-412C10730759}" srcOrd="0" destOrd="0" presId="urn:microsoft.com/office/officeart/2005/8/layout/process1"/>
    <dgm:cxn modelId="{9B247787-89DF-497B-967A-2740F7C0DDFB}" type="presOf" srcId="{0BACF8D7-E17F-42CF-A0CE-3C10099BD8A2}" destId="{1AC39DA0-2369-4CF6-A671-54DE7C4BD692}" srcOrd="1" destOrd="0" presId="urn:microsoft.com/office/officeart/2005/8/layout/process1"/>
    <dgm:cxn modelId="{19907E97-A5FC-48AE-B437-97F00B48145F}" type="presOf" srcId="{DC247A8D-175D-4F93-A726-4A1366E32523}" destId="{D6DC2DB3-50EE-48C2-AFE4-74BEA2BAFA42}" srcOrd="0" destOrd="0" presId="urn:microsoft.com/office/officeart/2005/8/layout/process1"/>
    <dgm:cxn modelId="{D1A9E0A1-D5CB-4507-BD3D-F9FB748D2486}" type="presOf" srcId="{C7852344-0375-4458-86A4-DBA3713A6CC1}" destId="{7BAAEAF6-50DC-47B0-8B34-726FBDA18C29}" srcOrd="0" destOrd="0" presId="urn:microsoft.com/office/officeart/2005/8/layout/process1"/>
    <dgm:cxn modelId="{B9176AA6-D33A-4CFE-9098-A60EFED75B45}" type="presOf" srcId="{CF421416-5ED4-4E27-A1B4-68CB0B39058B}" destId="{7499ADA0-0411-42E4-B806-3B1EA48C744C}" srcOrd="0" destOrd="0" presId="urn:microsoft.com/office/officeart/2005/8/layout/process1"/>
    <dgm:cxn modelId="{613174B1-92A0-420F-B026-7BD5BB8472F1}" type="presOf" srcId="{128284CE-9BFF-494E-82B2-F45FD84BA373}" destId="{8E2BAFB9-0E52-41F4-80D6-D073E5D805CA}" srcOrd="0" destOrd="0" presId="urn:microsoft.com/office/officeart/2005/8/layout/process1"/>
    <dgm:cxn modelId="{7FB8E5D1-D7DC-47CB-B7A9-50DF9051CAB5}" type="presOf" srcId="{DC247A8D-175D-4F93-A726-4A1366E32523}" destId="{4F465E51-3580-417A-856A-CE598B0EB50B}" srcOrd="1" destOrd="0" presId="urn:microsoft.com/office/officeart/2005/8/layout/process1"/>
    <dgm:cxn modelId="{B6BD4FDE-D922-484B-AA16-E271B649B7ED}" type="presOf" srcId="{076712AB-1086-47AD-BB75-C167B553E75A}" destId="{598ED46B-335D-403C-A9F4-F5CB45E31B4C}" srcOrd="1" destOrd="0" presId="urn:microsoft.com/office/officeart/2005/8/layout/process1"/>
    <dgm:cxn modelId="{244D6EE2-8F59-4BAB-AC16-3FE5B92A2B3B}" srcId="{C929FC60-5F67-4286-AAD8-3A8DC8E60CE7}" destId="{CF421416-5ED4-4E27-A1B4-68CB0B39058B}" srcOrd="3" destOrd="0" parTransId="{C4F501B2-262E-4A9D-84E1-C95F168623A4}" sibTransId="{DED516E3-3783-4D7C-A309-4064C3FAB83E}"/>
    <dgm:cxn modelId="{2E90F1E4-769E-49AD-922E-304ACEBB2BB9}" srcId="{C929FC60-5F67-4286-AAD8-3A8DC8E60CE7}" destId="{3371F377-EBE6-472A-B0CA-36CEE6DE91A1}" srcOrd="0" destOrd="0" parTransId="{8D8239C6-9ECD-41D1-B006-DFA41A1940DB}" sibTransId="{0BACF8D7-E17F-42CF-A0CE-3C10099BD8A2}"/>
    <dgm:cxn modelId="{EDCA5038-46F5-4D03-8463-FCCC28695F76}" type="presParOf" srcId="{C8E5BFC2-F17A-4CB2-B87B-E95B4FEEF42D}" destId="{A5374168-17E4-4E37-B44E-412C10730759}" srcOrd="0" destOrd="0" presId="urn:microsoft.com/office/officeart/2005/8/layout/process1"/>
    <dgm:cxn modelId="{B31DDB7E-CB35-47F7-8E10-50A1ECB4CDFC}" type="presParOf" srcId="{C8E5BFC2-F17A-4CB2-B87B-E95B4FEEF42D}" destId="{A302D63E-4119-4C6C-8464-BD1510518D22}" srcOrd="1" destOrd="0" presId="urn:microsoft.com/office/officeart/2005/8/layout/process1"/>
    <dgm:cxn modelId="{BCBDE3FB-109A-4940-ADCA-BCB7B08664E7}" type="presParOf" srcId="{A302D63E-4119-4C6C-8464-BD1510518D22}" destId="{1AC39DA0-2369-4CF6-A671-54DE7C4BD692}" srcOrd="0" destOrd="0" presId="urn:microsoft.com/office/officeart/2005/8/layout/process1"/>
    <dgm:cxn modelId="{6A6F09FA-BC06-4095-816A-DD5457F63CA2}" type="presParOf" srcId="{C8E5BFC2-F17A-4CB2-B87B-E95B4FEEF42D}" destId="{8E2BAFB9-0E52-41F4-80D6-D073E5D805CA}" srcOrd="2" destOrd="0" presId="urn:microsoft.com/office/officeart/2005/8/layout/process1"/>
    <dgm:cxn modelId="{F4AC8DC9-613C-4C92-A519-EB9E101E351E}" type="presParOf" srcId="{C8E5BFC2-F17A-4CB2-B87B-E95B4FEEF42D}" destId="{D6DC2DB3-50EE-48C2-AFE4-74BEA2BAFA42}" srcOrd="3" destOrd="0" presId="urn:microsoft.com/office/officeart/2005/8/layout/process1"/>
    <dgm:cxn modelId="{05CECF79-A1B4-41EF-91D9-AE3AD19C9098}" type="presParOf" srcId="{D6DC2DB3-50EE-48C2-AFE4-74BEA2BAFA42}" destId="{4F465E51-3580-417A-856A-CE598B0EB50B}" srcOrd="0" destOrd="0" presId="urn:microsoft.com/office/officeart/2005/8/layout/process1"/>
    <dgm:cxn modelId="{0BD5DA11-2DD1-4269-9910-0145E577105E}" type="presParOf" srcId="{C8E5BFC2-F17A-4CB2-B87B-E95B4FEEF42D}" destId="{7BAAEAF6-50DC-47B0-8B34-726FBDA18C29}" srcOrd="4" destOrd="0" presId="urn:microsoft.com/office/officeart/2005/8/layout/process1"/>
    <dgm:cxn modelId="{EA9F2BC0-B260-41FE-A618-88584F1765BA}" type="presParOf" srcId="{C8E5BFC2-F17A-4CB2-B87B-E95B4FEEF42D}" destId="{E918E767-65C8-465A-95D5-87CD2433C7FC}" srcOrd="5" destOrd="0" presId="urn:microsoft.com/office/officeart/2005/8/layout/process1"/>
    <dgm:cxn modelId="{5162B4DC-93B1-4F23-B4EB-5A67336F68E3}" type="presParOf" srcId="{E918E767-65C8-465A-95D5-87CD2433C7FC}" destId="{598ED46B-335D-403C-A9F4-F5CB45E31B4C}" srcOrd="0" destOrd="0" presId="urn:microsoft.com/office/officeart/2005/8/layout/process1"/>
    <dgm:cxn modelId="{8F964EA3-6C0C-4D8A-97D7-2C39A9EC291C}" type="presParOf" srcId="{C8E5BFC2-F17A-4CB2-B87B-E95B4FEEF42D}" destId="{7499ADA0-0411-42E4-B806-3B1EA48C744C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3B68EE2-40A8-4357-A109-7237777C9B8B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A610412-16C7-477C-9832-32B55274C973}">
      <dgm:prSet phldrT="[Tekst]"/>
      <dgm:spPr/>
      <dgm:t>
        <a:bodyPr/>
        <a:lstStyle/>
        <a:p>
          <a:r>
            <a:rPr lang="hr-HR" dirty="0"/>
            <a:t>sustav MORSKE ORGULJE</a:t>
          </a:r>
        </a:p>
      </dgm:t>
    </dgm:pt>
    <dgm:pt modelId="{5A7CFB4E-F01F-446D-930A-A42A9E6BA372}" type="parTrans" cxnId="{560F7BA3-7C9F-4E47-9AF9-D928C816EE63}">
      <dgm:prSet/>
      <dgm:spPr/>
      <dgm:t>
        <a:bodyPr/>
        <a:lstStyle/>
        <a:p>
          <a:endParaRPr lang="hr-HR"/>
        </a:p>
      </dgm:t>
    </dgm:pt>
    <dgm:pt modelId="{5E6ADB0B-8B7A-4AE6-817E-7BB784937672}" type="sibTrans" cxnId="{560F7BA3-7C9F-4E47-9AF9-D928C816EE63}">
      <dgm:prSet/>
      <dgm:spPr/>
      <dgm:t>
        <a:bodyPr/>
        <a:lstStyle/>
        <a:p>
          <a:endParaRPr lang="hr-HR"/>
        </a:p>
      </dgm:t>
    </dgm:pt>
    <dgm:pt modelId="{F095D1B6-E18C-415E-9963-096FE2427D38}">
      <dgm:prSet phldrT="[Tekst]"/>
      <dgm:spPr/>
      <dgm:t>
        <a:bodyPr/>
        <a:lstStyle/>
        <a:p>
          <a:pPr algn="just"/>
          <a:r>
            <a:rPr lang="hr-HR" dirty="0"/>
            <a:t>Najviše utječu smjer, brzina i jačina vjetra</a:t>
          </a:r>
        </a:p>
      </dgm:t>
    </dgm:pt>
    <dgm:pt modelId="{8CA70F5D-FAC4-4CE2-A3B8-A2E131B216F6}" type="parTrans" cxnId="{3E2FE8D8-3203-40FB-9B11-AD3F3E868C16}">
      <dgm:prSet/>
      <dgm:spPr/>
      <dgm:t>
        <a:bodyPr/>
        <a:lstStyle/>
        <a:p>
          <a:endParaRPr lang="hr-HR"/>
        </a:p>
      </dgm:t>
    </dgm:pt>
    <dgm:pt modelId="{ADCFEDAF-9C4A-40BC-9583-A1E8F6197822}" type="sibTrans" cxnId="{3E2FE8D8-3203-40FB-9B11-AD3F3E868C16}">
      <dgm:prSet/>
      <dgm:spPr/>
      <dgm:t>
        <a:bodyPr/>
        <a:lstStyle/>
        <a:p>
          <a:endParaRPr lang="hr-HR"/>
        </a:p>
      </dgm:t>
    </dgm:pt>
    <dgm:pt modelId="{DD8A161A-2059-4322-B978-A25FB8DDB645}">
      <dgm:prSet phldrT="[Tekst]"/>
      <dgm:spPr/>
      <dgm:t>
        <a:bodyPr/>
        <a:lstStyle/>
        <a:p>
          <a:pPr algn="just"/>
          <a:r>
            <a:rPr lang="hr-HR" dirty="0"/>
            <a:t>Amplituda vala određuje jakost zvuka</a:t>
          </a:r>
        </a:p>
      </dgm:t>
    </dgm:pt>
    <dgm:pt modelId="{3DA3ACD4-6DFD-4475-8F47-F588DB0CDAFC}" type="parTrans" cxnId="{0DCD01B2-AA44-4ABB-8309-C3316925EA71}">
      <dgm:prSet/>
      <dgm:spPr/>
      <dgm:t>
        <a:bodyPr/>
        <a:lstStyle/>
        <a:p>
          <a:endParaRPr lang="hr-HR"/>
        </a:p>
      </dgm:t>
    </dgm:pt>
    <dgm:pt modelId="{42DEF668-8149-485F-8A43-F1483F0B6E5E}" type="sibTrans" cxnId="{0DCD01B2-AA44-4ABB-8309-C3316925EA71}">
      <dgm:prSet/>
      <dgm:spPr/>
      <dgm:t>
        <a:bodyPr/>
        <a:lstStyle/>
        <a:p>
          <a:endParaRPr lang="hr-HR"/>
        </a:p>
      </dgm:t>
    </dgm:pt>
    <dgm:pt modelId="{7F1EF985-4AC3-44C1-A7CC-B5DCEB0BFB28}">
      <dgm:prSet phldrT="[Tekst]"/>
      <dgm:spPr/>
      <dgm:t>
        <a:bodyPr/>
        <a:lstStyle/>
        <a:p>
          <a:pPr algn="just"/>
          <a:r>
            <a:rPr lang="hr-HR" dirty="0"/>
            <a:t>Frekvenciju zvuka određuje duljina cijevi</a:t>
          </a:r>
        </a:p>
      </dgm:t>
    </dgm:pt>
    <dgm:pt modelId="{44F9A4E4-6938-4895-8BD3-75170836B56A}" type="parTrans" cxnId="{92C88168-0999-4240-919F-916AA8D2A332}">
      <dgm:prSet/>
      <dgm:spPr/>
      <dgm:t>
        <a:bodyPr/>
        <a:lstStyle/>
        <a:p>
          <a:endParaRPr lang="hr-HR"/>
        </a:p>
      </dgm:t>
    </dgm:pt>
    <dgm:pt modelId="{DAB5CE83-CB7B-41C7-BF39-ABD4E405AB93}" type="sibTrans" cxnId="{92C88168-0999-4240-919F-916AA8D2A332}">
      <dgm:prSet/>
      <dgm:spPr/>
      <dgm:t>
        <a:bodyPr/>
        <a:lstStyle/>
        <a:p>
          <a:endParaRPr lang="hr-HR"/>
        </a:p>
      </dgm:t>
    </dgm:pt>
    <dgm:pt modelId="{2F4746D4-07CD-4E6F-8B25-976EBFD0305A}" type="pres">
      <dgm:prSet presAssocID="{23B68EE2-40A8-4357-A109-7237777C9B8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EC2659D-6048-4920-9CE8-7246BC68738A}" type="pres">
      <dgm:prSet presAssocID="{AA610412-16C7-477C-9832-32B55274C973}" presName="centerShape" presStyleLbl="node0" presStyleIdx="0" presStyleCnt="1" custScaleX="106549" custScaleY="108198"/>
      <dgm:spPr/>
    </dgm:pt>
    <dgm:pt modelId="{695DB852-97B4-49E9-9E87-E85BF5EBCD25}" type="pres">
      <dgm:prSet presAssocID="{8CA70F5D-FAC4-4CE2-A3B8-A2E131B216F6}" presName="parTrans" presStyleLbl="bgSibTrans2D1" presStyleIdx="0" presStyleCnt="3"/>
      <dgm:spPr/>
    </dgm:pt>
    <dgm:pt modelId="{52D66088-9EA4-45FE-95FF-23AA5BC306E4}" type="pres">
      <dgm:prSet presAssocID="{F095D1B6-E18C-415E-9963-096FE2427D38}" presName="node" presStyleLbl="node1" presStyleIdx="0" presStyleCnt="3" custRadScaleRad="103783" custRadScaleInc="-1246">
        <dgm:presLayoutVars>
          <dgm:bulletEnabled val="1"/>
        </dgm:presLayoutVars>
      </dgm:prSet>
      <dgm:spPr/>
    </dgm:pt>
    <dgm:pt modelId="{5156C050-B95F-4D17-8DFB-6441B30ADEF6}" type="pres">
      <dgm:prSet presAssocID="{3DA3ACD4-6DFD-4475-8F47-F588DB0CDAFC}" presName="parTrans" presStyleLbl="bgSibTrans2D1" presStyleIdx="1" presStyleCnt="3"/>
      <dgm:spPr/>
    </dgm:pt>
    <dgm:pt modelId="{A78B7B98-6F11-4CDA-B48E-C9BE7B66F54A}" type="pres">
      <dgm:prSet presAssocID="{DD8A161A-2059-4322-B978-A25FB8DDB645}" presName="node" presStyleLbl="node1" presStyleIdx="1" presStyleCnt="3">
        <dgm:presLayoutVars>
          <dgm:bulletEnabled val="1"/>
        </dgm:presLayoutVars>
      </dgm:prSet>
      <dgm:spPr/>
    </dgm:pt>
    <dgm:pt modelId="{BBDE0CF3-CC13-497D-A365-5B10EFC0172C}" type="pres">
      <dgm:prSet presAssocID="{44F9A4E4-6938-4895-8BD3-75170836B56A}" presName="parTrans" presStyleLbl="bgSibTrans2D1" presStyleIdx="2" presStyleCnt="3"/>
      <dgm:spPr/>
    </dgm:pt>
    <dgm:pt modelId="{235E136D-D218-4664-BB16-16793A519C0A}" type="pres">
      <dgm:prSet presAssocID="{7F1EF985-4AC3-44C1-A7CC-B5DCEB0BFB28}" presName="node" presStyleLbl="node1" presStyleIdx="2" presStyleCnt="3" custScaleX="112652" custScaleY="108489">
        <dgm:presLayoutVars>
          <dgm:bulletEnabled val="1"/>
        </dgm:presLayoutVars>
      </dgm:prSet>
      <dgm:spPr/>
    </dgm:pt>
  </dgm:ptLst>
  <dgm:cxnLst>
    <dgm:cxn modelId="{CAA1CB0A-6896-4796-B49C-DD20CED90D8A}" type="presOf" srcId="{F095D1B6-E18C-415E-9963-096FE2427D38}" destId="{52D66088-9EA4-45FE-95FF-23AA5BC306E4}" srcOrd="0" destOrd="0" presId="urn:microsoft.com/office/officeart/2005/8/layout/radial4"/>
    <dgm:cxn modelId="{AD523929-9FE5-4C02-88F4-F27A1EBB8711}" type="presOf" srcId="{DD8A161A-2059-4322-B978-A25FB8DDB645}" destId="{A78B7B98-6F11-4CDA-B48E-C9BE7B66F54A}" srcOrd="0" destOrd="0" presId="urn:microsoft.com/office/officeart/2005/8/layout/radial4"/>
    <dgm:cxn modelId="{92C88168-0999-4240-919F-916AA8D2A332}" srcId="{AA610412-16C7-477C-9832-32B55274C973}" destId="{7F1EF985-4AC3-44C1-A7CC-B5DCEB0BFB28}" srcOrd="2" destOrd="0" parTransId="{44F9A4E4-6938-4895-8BD3-75170836B56A}" sibTransId="{DAB5CE83-CB7B-41C7-BF39-ABD4E405AB93}"/>
    <dgm:cxn modelId="{70B5BC50-E8BC-4E30-982D-6AF4DABFC7F2}" type="presOf" srcId="{8CA70F5D-FAC4-4CE2-A3B8-A2E131B216F6}" destId="{695DB852-97B4-49E9-9E87-E85BF5EBCD25}" srcOrd="0" destOrd="0" presId="urn:microsoft.com/office/officeart/2005/8/layout/radial4"/>
    <dgm:cxn modelId="{06A9D456-6872-4D62-B79E-6041931F61A2}" type="presOf" srcId="{AA610412-16C7-477C-9832-32B55274C973}" destId="{5EC2659D-6048-4920-9CE8-7246BC68738A}" srcOrd="0" destOrd="0" presId="urn:microsoft.com/office/officeart/2005/8/layout/radial4"/>
    <dgm:cxn modelId="{5ADB4A8F-0EF0-4595-8212-252E065866BB}" type="presOf" srcId="{3DA3ACD4-6DFD-4475-8F47-F588DB0CDAFC}" destId="{5156C050-B95F-4D17-8DFB-6441B30ADEF6}" srcOrd="0" destOrd="0" presId="urn:microsoft.com/office/officeart/2005/8/layout/radial4"/>
    <dgm:cxn modelId="{6B8ED898-1692-4BB7-90B1-C6EC6EF01AF9}" type="presOf" srcId="{7F1EF985-4AC3-44C1-A7CC-B5DCEB0BFB28}" destId="{235E136D-D218-4664-BB16-16793A519C0A}" srcOrd="0" destOrd="0" presId="urn:microsoft.com/office/officeart/2005/8/layout/radial4"/>
    <dgm:cxn modelId="{560F7BA3-7C9F-4E47-9AF9-D928C816EE63}" srcId="{23B68EE2-40A8-4357-A109-7237777C9B8B}" destId="{AA610412-16C7-477C-9832-32B55274C973}" srcOrd="0" destOrd="0" parTransId="{5A7CFB4E-F01F-446D-930A-A42A9E6BA372}" sibTransId="{5E6ADB0B-8B7A-4AE6-817E-7BB784937672}"/>
    <dgm:cxn modelId="{17F8A6B1-0FA8-46AA-BBDD-F53F1B9D6EF2}" type="presOf" srcId="{44F9A4E4-6938-4895-8BD3-75170836B56A}" destId="{BBDE0CF3-CC13-497D-A365-5B10EFC0172C}" srcOrd="0" destOrd="0" presId="urn:microsoft.com/office/officeart/2005/8/layout/radial4"/>
    <dgm:cxn modelId="{0DCD01B2-AA44-4ABB-8309-C3316925EA71}" srcId="{AA610412-16C7-477C-9832-32B55274C973}" destId="{DD8A161A-2059-4322-B978-A25FB8DDB645}" srcOrd="1" destOrd="0" parTransId="{3DA3ACD4-6DFD-4475-8F47-F588DB0CDAFC}" sibTransId="{42DEF668-8149-485F-8A43-F1483F0B6E5E}"/>
    <dgm:cxn modelId="{FFCB0FD5-CF96-4948-936A-8424414F08FB}" type="presOf" srcId="{23B68EE2-40A8-4357-A109-7237777C9B8B}" destId="{2F4746D4-07CD-4E6F-8B25-976EBFD0305A}" srcOrd="0" destOrd="0" presId="urn:microsoft.com/office/officeart/2005/8/layout/radial4"/>
    <dgm:cxn modelId="{3E2FE8D8-3203-40FB-9B11-AD3F3E868C16}" srcId="{AA610412-16C7-477C-9832-32B55274C973}" destId="{F095D1B6-E18C-415E-9963-096FE2427D38}" srcOrd="0" destOrd="0" parTransId="{8CA70F5D-FAC4-4CE2-A3B8-A2E131B216F6}" sibTransId="{ADCFEDAF-9C4A-40BC-9583-A1E8F6197822}"/>
    <dgm:cxn modelId="{A7EAE5A4-9A6A-412E-AA49-545C63455C28}" type="presParOf" srcId="{2F4746D4-07CD-4E6F-8B25-976EBFD0305A}" destId="{5EC2659D-6048-4920-9CE8-7246BC68738A}" srcOrd="0" destOrd="0" presId="urn:microsoft.com/office/officeart/2005/8/layout/radial4"/>
    <dgm:cxn modelId="{2CD26FC9-EDD8-4E67-9A58-B016E838EE92}" type="presParOf" srcId="{2F4746D4-07CD-4E6F-8B25-976EBFD0305A}" destId="{695DB852-97B4-49E9-9E87-E85BF5EBCD25}" srcOrd="1" destOrd="0" presId="urn:microsoft.com/office/officeart/2005/8/layout/radial4"/>
    <dgm:cxn modelId="{FFE68626-1446-4436-9296-673052B09A95}" type="presParOf" srcId="{2F4746D4-07CD-4E6F-8B25-976EBFD0305A}" destId="{52D66088-9EA4-45FE-95FF-23AA5BC306E4}" srcOrd="2" destOrd="0" presId="urn:microsoft.com/office/officeart/2005/8/layout/radial4"/>
    <dgm:cxn modelId="{DC365638-F747-46A8-BEBE-AED91F6DDEC5}" type="presParOf" srcId="{2F4746D4-07CD-4E6F-8B25-976EBFD0305A}" destId="{5156C050-B95F-4D17-8DFB-6441B30ADEF6}" srcOrd="3" destOrd="0" presId="urn:microsoft.com/office/officeart/2005/8/layout/radial4"/>
    <dgm:cxn modelId="{42CAA070-27E1-4A91-8743-97835BDA9968}" type="presParOf" srcId="{2F4746D4-07CD-4E6F-8B25-976EBFD0305A}" destId="{A78B7B98-6F11-4CDA-B48E-C9BE7B66F54A}" srcOrd="4" destOrd="0" presId="urn:microsoft.com/office/officeart/2005/8/layout/radial4"/>
    <dgm:cxn modelId="{FB5AF11C-1C87-4BC4-BA5C-7B75B9AF63FE}" type="presParOf" srcId="{2F4746D4-07CD-4E6F-8B25-976EBFD0305A}" destId="{BBDE0CF3-CC13-497D-A365-5B10EFC0172C}" srcOrd="5" destOrd="0" presId="urn:microsoft.com/office/officeart/2005/8/layout/radial4"/>
    <dgm:cxn modelId="{354CB8A0-1811-46A8-8220-49B09E93588C}" type="presParOf" srcId="{2F4746D4-07CD-4E6F-8B25-976EBFD0305A}" destId="{235E136D-D218-4664-BB16-16793A519C0A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6C5D09-5A68-4C95-A542-03AF525749D1}">
      <dsp:nvSpPr>
        <dsp:cNvPr id="0" name=""/>
        <dsp:cNvSpPr/>
      </dsp:nvSpPr>
      <dsp:spPr>
        <a:xfrm>
          <a:off x="0" y="0"/>
          <a:ext cx="1064528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7037A8-C45E-42C6-8F56-53D04415A2E4}">
      <dsp:nvSpPr>
        <dsp:cNvPr id="0" name=""/>
        <dsp:cNvSpPr/>
      </dsp:nvSpPr>
      <dsp:spPr>
        <a:xfrm>
          <a:off x="0" y="0"/>
          <a:ext cx="3681872" cy="6038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b="1" kern="1200" dirty="0">
              <a:solidFill>
                <a:schemeClr val="tx1"/>
              </a:solidFill>
            </a:rPr>
            <a:t>Elementi sustava</a:t>
          </a:r>
        </a:p>
      </dsp:txBody>
      <dsp:txXfrm>
        <a:off x="0" y="0"/>
        <a:ext cx="3681872" cy="6038826"/>
      </dsp:txXfrm>
    </dsp:sp>
    <dsp:sp modelId="{B2EDDCE2-B351-40D1-9DA8-3922F7DEC180}">
      <dsp:nvSpPr>
        <dsp:cNvPr id="0" name=""/>
        <dsp:cNvSpPr/>
      </dsp:nvSpPr>
      <dsp:spPr>
        <a:xfrm>
          <a:off x="3812235" y="28601"/>
          <a:ext cx="6822337" cy="572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jakost i glasnoća zvuka</a:t>
          </a:r>
        </a:p>
      </dsp:txBody>
      <dsp:txXfrm>
        <a:off x="3812235" y="28601"/>
        <a:ext cx="6822337" cy="572037"/>
      </dsp:txXfrm>
    </dsp:sp>
    <dsp:sp modelId="{D257B8C5-A826-47D0-93D6-938F7F630D36}">
      <dsp:nvSpPr>
        <dsp:cNvPr id="0" name=""/>
        <dsp:cNvSpPr/>
      </dsp:nvSpPr>
      <dsp:spPr>
        <a:xfrm>
          <a:off x="3681872" y="600639"/>
          <a:ext cx="695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649353-806F-48D2-9B5A-4A5AD561D214}">
      <dsp:nvSpPr>
        <dsp:cNvPr id="0" name=""/>
        <dsp:cNvSpPr/>
      </dsp:nvSpPr>
      <dsp:spPr>
        <a:xfrm>
          <a:off x="3812235" y="629240"/>
          <a:ext cx="6822337" cy="572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visina i frekvencija tona</a:t>
          </a:r>
        </a:p>
      </dsp:txBody>
      <dsp:txXfrm>
        <a:off x="3812235" y="629240"/>
        <a:ext cx="6822337" cy="572037"/>
      </dsp:txXfrm>
    </dsp:sp>
    <dsp:sp modelId="{6D013FF5-8ECE-4BEB-849D-09C2E50B73B5}">
      <dsp:nvSpPr>
        <dsp:cNvPr id="0" name=""/>
        <dsp:cNvSpPr/>
      </dsp:nvSpPr>
      <dsp:spPr>
        <a:xfrm>
          <a:off x="3681872" y="1201278"/>
          <a:ext cx="695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F651C9-DE82-4E3A-9569-46AFF4F4674A}">
      <dsp:nvSpPr>
        <dsp:cNvPr id="0" name=""/>
        <dsp:cNvSpPr/>
      </dsp:nvSpPr>
      <dsp:spPr>
        <a:xfrm>
          <a:off x="3812235" y="1229880"/>
          <a:ext cx="6822337" cy="572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brzina, smjer i jačina vjetra</a:t>
          </a:r>
        </a:p>
      </dsp:txBody>
      <dsp:txXfrm>
        <a:off x="3812235" y="1229880"/>
        <a:ext cx="6822337" cy="572037"/>
      </dsp:txXfrm>
    </dsp:sp>
    <dsp:sp modelId="{1FDFD1C3-959C-41EA-8E80-090C5E4DDC7B}">
      <dsp:nvSpPr>
        <dsp:cNvPr id="0" name=""/>
        <dsp:cNvSpPr/>
      </dsp:nvSpPr>
      <dsp:spPr>
        <a:xfrm>
          <a:off x="3681872" y="1801917"/>
          <a:ext cx="695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7B4F5-E115-4CC3-A290-A9F1A46B28F8}">
      <dsp:nvSpPr>
        <dsp:cNvPr id="0" name=""/>
        <dsp:cNvSpPr/>
      </dsp:nvSpPr>
      <dsp:spPr>
        <a:xfrm>
          <a:off x="3812235" y="1830519"/>
          <a:ext cx="6822337" cy="572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amplituda vala</a:t>
          </a:r>
        </a:p>
      </dsp:txBody>
      <dsp:txXfrm>
        <a:off x="3812235" y="1830519"/>
        <a:ext cx="6822337" cy="572037"/>
      </dsp:txXfrm>
    </dsp:sp>
    <dsp:sp modelId="{949B3FDF-F3A3-41D0-AC81-DA544BEA2CE2}">
      <dsp:nvSpPr>
        <dsp:cNvPr id="0" name=""/>
        <dsp:cNvSpPr/>
      </dsp:nvSpPr>
      <dsp:spPr>
        <a:xfrm>
          <a:off x="3681872" y="2402556"/>
          <a:ext cx="695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F6B829-A8CA-4B30-8E01-6085640EB16A}">
      <dsp:nvSpPr>
        <dsp:cNvPr id="0" name=""/>
        <dsp:cNvSpPr/>
      </dsp:nvSpPr>
      <dsp:spPr>
        <a:xfrm>
          <a:off x="3812235" y="2431158"/>
          <a:ext cx="6822337" cy="572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kretanje zvučnih valova</a:t>
          </a:r>
        </a:p>
      </dsp:txBody>
      <dsp:txXfrm>
        <a:off x="3812235" y="2431158"/>
        <a:ext cx="6822337" cy="572037"/>
      </dsp:txXfrm>
    </dsp:sp>
    <dsp:sp modelId="{61DD6B0D-7090-45FE-A9A0-949C71945EC5}">
      <dsp:nvSpPr>
        <dsp:cNvPr id="0" name=""/>
        <dsp:cNvSpPr/>
      </dsp:nvSpPr>
      <dsp:spPr>
        <a:xfrm>
          <a:off x="3681872" y="3003195"/>
          <a:ext cx="695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E0663A-4411-4C2B-9111-26831AD73D2A}">
      <dsp:nvSpPr>
        <dsp:cNvPr id="0" name=""/>
        <dsp:cNvSpPr/>
      </dsp:nvSpPr>
      <dsp:spPr>
        <a:xfrm>
          <a:off x="3812235" y="3031797"/>
          <a:ext cx="6822337" cy="572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duljina cijevi</a:t>
          </a:r>
        </a:p>
      </dsp:txBody>
      <dsp:txXfrm>
        <a:off x="3812235" y="3031797"/>
        <a:ext cx="6822337" cy="572037"/>
      </dsp:txXfrm>
    </dsp:sp>
    <dsp:sp modelId="{0268121A-AF2B-42A3-B716-D19D90E98902}">
      <dsp:nvSpPr>
        <dsp:cNvPr id="0" name=""/>
        <dsp:cNvSpPr/>
      </dsp:nvSpPr>
      <dsp:spPr>
        <a:xfrm>
          <a:off x="3681872" y="3603834"/>
          <a:ext cx="695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59F47C-0570-4BFA-A5EE-EF294F1A45F1}">
      <dsp:nvSpPr>
        <dsp:cNvPr id="0" name=""/>
        <dsp:cNvSpPr/>
      </dsp:nvSpPr>
      <dsp:spPr>
        <a:xfrm>
          <a:off x="3812235" y="3632436"/>
          <a:ext cx="6822337" cy="572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kretanje zraka u cijevi</a:t>
          </a:r>
        </a:p>
      </dsp:txBody>
      <dsp:txXfrm>
        <a:off x="3812235" y="3632436"/>
        <a:ext cx="6822337" cy="572037"/>
      </dsp:txXfrm>
    </dsp:sp>
    <dsp:sp modelId="{55709DD9-5390-4848-A795-774BE3FDE894}">
      <dsp:nvSpPr>
        <dsp:cNvPr id="0" name=""/>
        <dsp:cNvSpPr/>
      </dsp:nvSpPr>
      <dsp:spPr>
        <a:xfrm>
          <a:off x="3681872" y="4204473"/>
          <a:ext cx="695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70311E-EA76-48B2-BF30-9AAF06A809EB}">
      <dsp:nvSpPr>
        <dsp:cNvPr id="0" name=""/>
        <dsp:cNvSpPr/>
      </dsp:nvSpPr>
      <dsp:spPr>
        <a:xfrm>
          <a:off x="3812235" y="4233075"/>
          <a:ext cx="6822337" cy="572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titranje bubnjića</a:t>
          </a:r>
        </a:p>
      </dsp:txBody>
      <dsp:txXfrm>
        <a:off x="3812235" y="4233075"/>
        <a:ext cx="6822337" cy="572037"/>
      </dsp:txXfrm>
    </dsp:sp>
    <dsp:sp modelId="{287547F1-72BB-47B2-8031-A3C6D3A38002}">
      <dsp:nvSpPr>
        <dsp:cNvPr id="0" name=""/>
        <dsp:cNvSpPr/>
      </dsp:nvSpPr>
      <dsp:spPr>
        <a:xfrm>
          <a:off x="3681872" y="4805112"/>
          <a:ext cx="695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3B7BE-8E67-4ACA-97A0-AE256038E11D}">
      <dsp:nvSpPr>
        <dsp:cNvPr id="0" name=""/>
        <dsp:cNvSpPr/>
      </dsp:nvSpPr>
      <dsp:spPr>
        <a:xfrm>
          <a:off x="3812235" y="4833714"/>
          <a:ext cx="6822337" cy="572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stimulacija pužnice</a:t>
          </a:r>
        </a:p>
      </dsp:txBody>
      <dsp:txXfrm>
        <a:off x="3812235" y="4833714"/>
        <a:ext cx="6822337" cy="572037"/>
      </dsp:txXfrm>
    </dsp:sp>
    <dsp:sp modelId="{74DE5447-146E-4FD1-8A88-BFD36B8F8107}">
      <dsp:nvSpPr>
        <dsp:cNvPr id="0" name=""/>
        <dsp:cNvSpPr/>
      </dsp:nvSpPr>
      <dsp:spPr>
        <a:xfrm>
          <a:off x="3681872" y="5405751"/>
          <a:ext cx="695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452B8A-597A-49C2-8160-F52978DD7BE9}">
      <dsp:nvSpPr>
        <dsp:cNvPr id="0" name=""/>
        <dsp:cNvSpPr/>
      </dsp:nvSpPr>
      <dsp:spPr>
        <a:xfrm>
          <a:off x="3812235" y="5434353"/>
          <a:ext cx="6822337" cy="5720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600" kern="1200" dirty="0"/>
            <a:t>dekodiranje tonova u centru za sluh</a:t>
          </a:r>
        </a:p>
      </dsp:txBody>
      <dsp:txXfrm>
        <a:off x="3812235" y="5434353"/>
        <a:ext cx="6822337" cy="572037"/>
      </dsp:txXfrm>
    </dsp:sp>
    <dsp:sp modelId="{3DE62D68-A955-459F-865E-C8735777334F}">
      <dsp:nvSpPr>
        <dsp:cNvPr id="0" name=""/>
        <dsp:cNvSpPr/>
      </dsp:nvSpPr>
      <dsp:spPr>
        <a:xfrm>
          <a:off x="3681872" y="6006390"/>
          <a:ext cx="69527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B94752-908E-4F8E-A169-6132F225C9BC}">
      <dsp:nvSpPr>
        <dsp:cNvPr id="0" name=""/>
        <dsp:cNvSpPr/>
      </dsp:nvSpPr>
      <dsp:spPr>
        <a:xfrm>
          <a:off x="140823" y="1050"/>
          <a:ext cx="2265473" cy="1132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800" kern="1200" dirty="0"/>
            <a:t>SMJER</a:t>
          </a:r>
        </a:p>
      </dsp:txBody>
      <dsp:txXfrm>
        <a:off x="174000" y="34227"/>
        <a:ext cx="2199119" cy="1066382"/>
      </dsp:txXfrm>
    </dsp:sp>
    <dsp:sp modelId="{7A7EF424-3DB1-4EBC-B668-10BF00B96DA2}">
      <dsp:nvSpPr>
        <dsp:cNvPr id="0" name=""/>
        <dsp:cNvSpPr/>
      </dsp:nvSpPr>
      <dsp:spPr>
        <a:xfrm>
          <a:off x="367371" y="1133787"/>
          <a:ext cx="226547" cy="8211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1143"/>
              </a:lnTo>
              <a:lnTo>
                <a:pt x="226547" y="82114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55D889-9847-4144-9FE4-91A10021C0A4}">
      <dsp:nvSpPr>
        <dsp:cNvPr id="0" name=""/>
        <dsp:cNvSpPr/>
      </dsp:nvSpPr>
      <dsp:spPr>
        <a:xfrm>
          <a:off x="593918" y="1416971"/>
          <a:ext cx="2074122" cy="10759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određuje se prema strani svijeta</a:t>
          </a:r>
        </a:p>
      </dsp:txBody>
      <dsp:txXfrm>
        <a:off x="625431" y="1448484"/>
        <a:ext cx="2011096" cy="1012892"/>
      </dsp:txXfrm>
    </dsp:sp>
    <dsp:sp modelId="{01734AD5-6C4B-4672-85F2-56777A2DFE55}">
      <dsp:nvSpPr>
        <dsp:cNvPr id="0" name=""/>
        <dsp:cNvSpPr/>
      </dsp:nvSpPr>
      <dsp:spPr>
        <a:xfrm>
          <a:off x="367371" y="1133787"/>
          <a:ext cx="226547" cy="22714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1431"/>
              </a:lnTo>
              <a:lnTo>
                <a:pt x="226547" y="227143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928524-DD15-4C15-8479-BD1D34162D62}">
      <dsp:nvSpPr>
        <dsp:cNvPr id="0" name=""/>
        <dsp:cNvSpPr/>
      </dsp:nvSpPr>
      <dsp:spPr>
        <a:xfrm>
          <a:off x="593918" y="2776074"/>
          <a:ext cx="2006212" cy="12582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jugo (JI)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-često uz kišu -jak</a:t>
          </a:r>
        </a:p>
      </dsp:txBody>
      <dsp:txXfrm>
        <a:off x="630772" y="2812928"/>
        <a:ext cx="1932504" cy="1184581"/>
      </dsp:txXfrm>
    </dsp:sp>
    <dsp:sp modelId="{9C411045-F936-4240-BD44-722C24D57EC6}">
      <dsp:nvSpPr>
        <dsp:cNvPr id="0" name=""/>
        <dsp:cNvSpPr/>
      </dsp:nvSpPr>
      <dsp:spPr>
        <a:xfrm>
          <a:off x="367371" y="1133787"/>
          <a:ext cx="226547" cy="37678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7884"/>
              </a:lnTo>
              <a:lnTo>
                <a:pt x="226547" y="376788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8A9A9-F473-4877-9C0C-8CCD8A368B0B}">
      <dsp:nvSpPr>
        <dsp:cNvPr id="0" name=""/>
        <dsp:cNvSpPr/>
      </dsp:nvSpPr>
      <dsp:spPr>
        <a:xfrm>
          <a:off x="593918" y="4317547"/>
          <a:ext cx="2111692" cy="11682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bura (SI)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kern="1200" dirty="0"/>
            <a:t>-slab                   -usporava</a:t>
          </a:r>
        </a:p>
      </dsp:txBody>
      <dsp:txXfrm>
        <a:off x="628135" y="4351764"/>
        <a:ext cx="2043258" cy="10998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2C303-BF82-4D76-86BB-F246412EAA7B}">
      <dsp:nvSpPr>
        <dsp:cNvPr id="0" name=""/>
        <dsp:cNvSpPr/>
      </dsp:nvSpPr>
      <dsp:spPr>
        <a:xfrm>
          <a:off x="93876" y="1350"/>
          <a:ext cx="2309113" cy="115455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4775" tIns="69850" rIns="104775" bIns="698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500" kern="1200" dirty="0"/>
            <a:t>JAČINA</a:t>
          </a:r>
        </a:p>
      </dsp:txBody>
      <dsp:txXfrm>
        <a:off x="127692" y="35166"/>
        <a:ext cx="2241481" cy="1086924"/>
      </dsp:txXfrm>
    </dsp:sp>
    <dsp:sp modelId="{C60797E6-47EF-4DA2-B653-68C9359F7AEA}">
      <dsp:nvSpPr>
        <dsp:cNvPr id="0" name=""/>
        <dsp:cNvSpPr/>
      </dsp:nvSpPr>
      <dsp:spPr>
        <a:xfrm>
          <a:off x="324787" y="1155907"/>
          <a:ext cx="230911" cy="8659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5917"/>
              </a:lnTo>
              <a:lnTo>
                <a:pt x="230911" y="8659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289208-5FEE-4A21-B187-E2343FFFC546}">
      <dsp:nvSpPr>
        <dsp:cNvPr id="0" name=""/>
        <dsp:cNvSpPr/>
      </dsp:nvSpPr>
      <dsp:spPr>
        <a:xfrm>
          <a:off x="555698" y="1444546"/>
          <a:ext cx="1847290" cy="1154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bofori</a:t>
          </a:r>
        </a:p>
      </dsp:txBody>
      <dsp:txXfrm>
        <a:off x="589514" y="1478362"/>
        <a:ext cx="1779658" cy="1086924"/>
      </dsp:txXfrm>
    </dsp:sp>
    <dsp:sp modelId="{4137D79A-42BE-408D-9DCC-4DC176F59B6D}">
      <dsp:nvSpPr>
        <dsp:cNvPr id="0" name=""/>
        <dsp:cNvSpPr/>
      </dsp:nvSpPr>
      <dsp:spPr>
        <a:xfrm>
          <a:off x="324787" y="1155907"/>
          <a:ext cx="230911" cy="23091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9113"/>
              </a:lnTo>
              <a:lnTo>
                <a:pt x="230911" y="230911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B7E02-F078-4448-9952-132B995820C4}">
      <dsp:nvSpPr>
        <dsp:cNvPr id="0" name=""/>
        <dsp:cNvSpPr/>
      </dsp:nvSpPr>
      <dsp:spPr>
        <a:xfrm>
          <a:off x="555698" y="2887742"/>
          <a:ext cx="1847290" cy="1154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Beaufortova ljestvica</a:t>
          </a:r>
        </a:p>
      </dsp:txBody>
      <dsp:txXfrm>
        <a:off x="589514" y="2921558"/>
        <a:ext cx="1779658" cy="1086924"/>
      </dsp:txXfrm>
    </dsp:sp>
    <dsp:sp modelId="{0FF5DA5C-E60E-4570-9771-F536CBFC0D57}">
      <dsp:nvSpPr>
        <dsp:cNvPr id="0" name=""/>
        <dsp:cNvSpPr/>
      </dsp:nvSpPr>
      <dsp:spPr>
        <a:xfrm>
          <a:off x="324787" y="1155907"/>
          <a:ext cx="230911" cy="3752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2309"/>
              </a:lnTo>
              <a:lnTo>
                <a:pt x="230911" y="3752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2DFAA-95FF-4A4D-AEDA-8AC9EFB398F1}">
      <dsp:nvSpPr>
        <dsp:cNvPr id="0" name=""/>
        <dsp:cNvSpPr/>
      </dsp:nvSpPr>
      <dsp:spPr>
        <a:xfrm>
          <a:off x="555698" y="4330938"/>
          <a:ext cx="1847290" cy="11545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 dirty="0"/>
            <a:t>u Zadru pretežno slabi i umjereni</a:t>
          </a:r>
        </a:p>
      </dsp:txBody>
      <dsp:txXfrm>
        <a:off x="589514" y="4364754"/>
        <a:ext cx="1779658" cy="10869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80E9C-6905-40AF-AF52-9A2CE4A81CEA}">
      <dsp:nvSpPr>
        <dsp:cNvPr id="0" name=""/>
        <dsp:cNvSpPr/>
      </dsp:nvSpPr>
      <dsp:spPr>
        <a:xfrm>
          <a:off x="70567" y="2192"/>
          <a:ext cx="2308404" cy="11542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66040" rIns="9906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5200" kern="1200" dirty="0"/>
            <a:t>BRZINA</a:t>
          </a:r>
        </a:p>
      </dsp:txBody>
      <dsp:txXfrm>
        <a:off x="104372" y="35997"/>
        <a:ext cx="2240794" cy="1086592"/>
      </dsp:txXfrm>
    </dsp:sp>
    <dsp:sp modelId="{1D744259-A23D-462B-861D-B8287005358B}">
      <dsp:nvSpPr>
        <dsp:cNvPr id="0" name=""/>
        <dsp:cNvSpPr/>
      </dsp:nvSpPr>
      <dsp:spPr>
        <a:xfrm>
          <a:off x="301408" y="1156394"/>
          <a:ext cx="230840" cy="865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5651"/>
              </a:lnTo>
              <a:lnTo>
                <a:pt x="230840" y="8656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115AF-0EC5-4432-9AB3-20E4ACF2F29B}">
      <dsp:nvSpPr>
        <dsp:cNvPr id="0" name=""/>
        <dsp:cNvSpPr/>
      </dsp:nvSpPr>
      <dsp:spPr>
        <a:xfrm>
          <a:off x="532248" y="1444945"/>
          <a:ext cx="1846723" cy="1154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anemometar</a:t>
          </a:r>
        </a:p>
      </dsp:txBody>
      <dsp:txXfrm>
        <a:off x="566053" y="1478750"/>
        <a:ext cx="1779113" cy="1086592"/>
      </dsp:txXfrm>
    </dsp:sp>
    <dsp:sp modelId="{5E337BED-AFAB-4C6A-B15B-9A60B83712E2}">
      <dsp:nvSpPr>
        <dsp:cNvPr id="0" name=""/>
        <dsp:cNvSpPr/>
      </dsp:nvSpPr>
      <dsp:spPr>
        <a:xfrm>
          <a:off x="301408" y="1156394"/>
          <a:ext cx="230840" cy="2308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08404"/>
              </a:lnTo>
              <a:lnTo>
                <a:pt x="230840" y="23084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340663-0018-4C5F-8FD8-2BABECEA3F76}">
      <dsp:nvSpPr>
        <dsp:cNvPr id="0" name=""/>
        <dsp:cNvSpPr/>
      </dsp:nvSpPr>
      <dsp:spPr>
        <a:xfrm>
          <a:off x="532248" y="2887698"/>
          <a:ext cx="1846723" cy="1154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km/h ili m/s</a:t>
          </a:r>
        </a:p>
      </dsp:txBody>
      <dsp:txXfrm>
        <a:off x="566053" y="2921503"/>
        <a:ext cx="1779113" cy="1086592"/>
      </dsp:txXfrm>
    </dsp:sp>
    <dsp:sp modelId="{0C178D37-0E5A-4629-B375-FE1A17A4F56E}">
      <dsp:nvSpPr>
        <dsp:cNvPr id="0" name=""/>
        <dsp:cNvSpPr/>
      </dsp:nvSpPr>
      <dsp:spPr>
        <a:xfrm>
          <a:off x="301408" y="1156394"/>
          <a:ext cx="230840" cy="37511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51157"/>
              </a:lnTo>
              <a:lnTo>
                <a:pt x="230840" y="375115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DDD5A8-E5CD-465A-B782-CB0920DF617B}">
      <dsp:nvSpPr>
        <dsp:cNvPr id="0" name=""/>
        <dsp:cNvSpPr/>
      </dsp:nvSpPr>
      <dsp:spPr>
        <a:xfrm>
          <a:off x="532248" y="4330451"/>
          <a:ext cx="1846723" cy="11542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625" tIns="31750" rIns="47625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500" kern="1200" dirty="0"/>
            <a:t>čvorovi   (pomorstvo)</a:t>
          </a:r>
        </a:p>
      </dsp:txBody>
      <dsp:txXfrm>
        <a:off x="566053" y="4364256"/>
        <a:ext cx="1779113" cy="108659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5C97EB-1DEA-4182-AECA-B0E4466EB2E6}">
      <dsp:nvSpPr>
        <dsp:cNvPr id="0" name=""/>
        <dsp:cNvSpPr/>
      </dsp:nvSpPr>
      <dsp:spPr>
        <a:xfrm>
          <a:off x="412124" y="233889"/>
          <a:ext cx="1874228" cy="12539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900" kern="1200" dirty="0"/>
            <a:t>zvučni valovi</a:t>
          </a:r>
        </a:p>
      </dsp:txBody>
      <dsp:txXfrm>
        <a:off x="448850" y="270615"/>
        <a:ext cx="1800776" cy="1180468"/>
      </dsp:txXfrm>
    </dsp:sp>
    <dsp:sp modelId="{98FBE9F6-9010-4E92-A7E9-3A168616BC20}">
      <dsp:nvSpPr>
        <dsp:cNvPr id="0" name=""/>
        <dsp:cNvSpPr/>
      </dsp:nvSpPr>
      <dsp:spPr>
        <a:xfrm rot="5171988">
          <a:off x="1214249" y="1648933"/>
          <a:ext cx="405496" cy="4640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900" kern="1200"/>
        </a:p>
      </dsp:txBody>
      <dsp:txXfrm>
        <a:off x="1271042" y="1681054"/>
        <a:ext cx="283847" cy="278437"/>
      </dsp:txXfrm>
    </dsp:sp>
    <dsp:sp modelId="{2E580607-801C-4388-B3BB-066F654DF215}">
      <dsp:nvSpPr>
        <dsp:cNvPr id="0" name=""/>
        <dsp:cNvSpPr/>
      </dsp:nvSpPr>
      <dsp:spPr>
        <a:xfrm>
          <a:off x="301273" y="2251215"/>
          <a:ext cx="2364244" cy="12587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titranje membrane</a:t>
          </a:r>
        </a:p>
      </dsp:txBody>
      <dsp:txXfrm>
        <a:off x="338139" y="2288081"/>
        <a:ext cx="2290512" cy="1184982"/>
      </dsp:txXfrm>
    </dsp:sp>
    <dsp:sp modelId="{0E2312B6-CBD8-4E5A-997B-809378057089}">
      <dsp:nvSpPr>
        <dsp:cNvPr id="0" name=""/>
        <dsp:cNvSpPr/>
      </dsp:nvSpPr>
      <dsp:spPr>
        <a:xfrm rot="21524820">
          <a:off x="2942129" y="2610219"/>
          <a:ext cx="586707" cy="4640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900" kern="1200"/>
        </a:p>
      </dsp:txBody>
      <dsp:txXfrm>
        <a:off x="2942146" y="2704553"/>
        <a:ext cx="447489" cy="278437"/>
      </dsp:txXfrm>
    </dsp:sp>
    <dsp:sp modelId="{CFE8601D-0A1D-4CD8-8E05-89C29D866762}">
      <dsp:nvSpPr>
        <dsp:cNvPr id="0" name=""/>
        <dsp:cNvSpPr/>
      </dsp:nvSpPr>
      <dsp:spPr>
        <a:xfrm>
          <a:off x="3772248" y="2140744"/>
          <a:ext cx="1693880" cy="134248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savijanje dlačica</a:t>
          </a:r>
        </a:p>
      </dsp:txBody>
      <dsp:txXfrm>
        <a:off x="3811568" y="2180064"/>
        <a:ext cx="1615240" cy="1263841"/>
      </dsp:txXfrm>
    </dsp:sp>
    <dsp:sp modelId="{1B1B7E71-F555-4D61-AB18-64073E454F23}">
      <dsp:nvSpPr>
        <dsp:cNvPr id="0" name=""/>
        <dsp:cNvSpPr/>
      </dsp:nvSpPr>
      <dsp:spPr>
        <a:xfrm rot="124292">
          <a:off x="5657991" y="2624895"/>
          <a:ext cx="407297" cy="4640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900" kern="1200"/>
        </a:p>
      </dsp:txBody>
      <dsp:txXfrm>
        <a:off x="5658031" y="2715499"/>
        <a:ext cx="285108" cy="278437"/>
      </dsp:txXfrm>
    </dsp:sp>
    <dsp:sp modelId="{316A7BB8-87E5-49A5-BA17-836B6D78A126}">
      <dsp:nvSpPr>
        <dsp:cNvPr id="0" name=""/>
        <dsp:cNvSpPr/>
      </dsp:nvSpPr>
      <dsp:spPr>
        <a:xfrm>
          <a:off x="6234113" y="2342875"/>
          <a:ext cx="1871216" cy="11227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električni impuls</a:t>
          </a:r>
        </a:p>
      </dsp:txBody>
      <dsp:txXfrm>
        <a:off x="6266997" y="2375759"/>
        <a:ext cx="1805448" cy="10569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74168-17E4-4E37-B44E-412C10730759}">
      <dsp:nvSpPr>
        <dsp:cNvPr id="0" name=""/>
        <dsp:cNvSpPr/>
      </dsp:nvSpPr>
      <dsp:spPr>
        <a:xfrm>
          <a:off x="442" y="1207589"/>
          <a:ext cx="1990224" cy="1170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električni impuls</a:t>
          </a:r>
        </a:p>
      </dsp:txBody>
      <dsp:txXfrm>
        <a:off x="34733" y="1241880"/>
        <a:ext cx="1921642" cy="1102183"/>
      </dsp:txXfrm>
    </dsp:sp>
    <dsp:sp modelId="{A302D63E-4119-4C6C-8464-BD1510518D22}">
      <dsp:nvSpPr>
        <dsp:cNvPr id="0" name=""/>
        <dsp:cNvSpPr/>
      </dsp:nvSpPr>
      <dsp:spPr>
        <a:xfrm>
          <a:off x="2170575" y="1569887"/>
          <a:ext cx="381403" cy="446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900" kern="1200"/>
        </a:p>
      </dsp:txBody>
      <dsp:txXfrm>
        <a:off x="2170575" y="1659121"/>
        <a:ext cx="266982" cy="267702"/>
      </dsp:txXfrm>
    </dsp:sp>
    <dsp:sp modelId="{8E2BAFB9-0E52-41F4-80D6-D073E5D805CA}">
      <dsp:nvSpPr>
        <dsp:cNvPr id="0" name=""/>
        <dsp:cNvSpPr/>
      </dsp:nvSpPr>
      <dsp:spPr>
        <a:xfrm>
          <a:off x="2710297" y="1231963"/>
          <a:ext cx="2050080" cy="11220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slušni živac</a:t>
          </a:r>
        </a:p>
      </dsp:txBody>
      <dsp:txXfrm>
        <a:off x="2743160" y="1264826"/>
        <a:ext cx="1984354" cy="1056291"/>
      </dsp:txXfrm>
    </dsp:sp>
    <dsp:sp modelId="{D6DC2DB3-50EE-48C2-AFE4-74BEA2BAFA42}">
      <dsp:nvSpPr>
        <dsp:cNvPr id="0" name=""/>
        <dsp:cNvSpPr/>
      </dsp:nvSpPr>
      <dsp:spPr>
        <a:xfrm>
          <a:off x="4940284" y="1569887"/>
          <a:ext cx="381403" cy="446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900" kern="1200"/>
        </a:p>
      </dsp:txBody>
      <dsp:txXfrm>
        <a:off x="4940284" y="1659121"/>
        <a:ext cx="266982" cy="267702"/>
      </dsp:txXfrm>
    </dsp:sp>
    <dsp:sp modelId="{7BAAEAF6-50DC-47B0-8B34-726FBDA18C29}">
      <dsp:nvSpPr>
        <dsp:cNvPr id="0" name=""/>
        <dsp:cNvSpPr/>
      </dsp:nvSpPr>
      <dsp:spPr>
        <a:xfrm>
          <a:off x="5480006" y="1263882"/>
          <a:ext cx="2068376" cy="10581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800" kern="1200" dirty="0"/>
            <a:t>centar za sluh</a:t>
          </a:r>
        </a:p>
      </dsp:txBody>
      <dsp:txXfrm>
        <a:off x="5510999" y="1294875"/>
        <a:ext cx="2006390" cy="996193"/>
      </dsp:txXfrm>
    </dsp:sp>
    <dsp:sp modelId="{E918E767-65C8-465A-95D5-87CD2433C7FC}">
      <dsp:nvSpPr>
        <dsp:cNvPr id="0" name=""/>
        <dsp:cNvSpPr/>
      </dsp:nvSpPr>
      <dsp:spPr>
        <a:xfrm rot="1071800">
          <a:off x="7673132" y="1990711"/>
          <a:ext cx="293629" cy="4461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900" kern="1200"/>
        </a:p>
      </dsp:txBody>
      <dsp:txXfrm>
        <a:off x="7675255" y="2066434"/>
        <a:ext cx="205540" cy="267702"/>
      </dsp:txXfrm>
    </dsp:sp>
    <dsp:sp modelId="{7499ADA0-0411-42E4-B806-3B1EA48C744C}">
      <dsp:nvSpPr>
        <dsp:cNvPr id="0" name=""/>
        <dsp:cNvSpPr/>
      </dsp:nvSpPr>
      <dsp:spPr>
        <a:xfrm>
          <a:off x="8075692" y="1961996"/>
          <a:ext cx="2964783" cy="16239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400" kern="1200" dirty="0"/>
            <a:t>raspoznavanje visina tona</a:t>
          </a:r>
        </a:p>
      </dsp:txBody>
      <dsp:txXfrm>
        <a:off x="8123256" y="2009560"/>
        <a:ext cx="2869655" cy="152882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2659D-6048-4920-9CE8-7246BC68738A}">
      <dsp:nvSpPr>
        <dsp:cNvPr id="0" name=""/>
        <dsp:cNvSpPr/>
      </dsp:nvSpPr>
      <dsp:spPr>
        <a:xfrm>
          <a:off x="3554572" y="3163201"/>
          <a:ext cx="2938083" cy="298355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 dirty="0"/>
            <a:t>sustav MORSKE ORGULJE</a:t>
          </a:r>
        </a:p>
      </dsp:txBody>
      <dsp:txXfrm>
        <a:off x="3984844" y="3600132"/>
        <a:ext cx="2077539" cy="2109692"/>
      </dsp:txXfrm>
    </dsp:sp>
    <dsp:sp modelId="{695DB852-97B4-49E9-9E87-E85BF5EBCD25}">
      <dsp:nvSpPr>
        <dsp:cNvPr id="0" name=""/>
        <dsp:cNvSpPr/>
      </dsp:nvSpPr>
      <dsp:spPr>
        <a:xfrm rot="12855144">
          <a:off x="1691575" y="2741045"/>
          <a:ext cx="2196734" cy="78588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D66088-9EA4-45FE-95FF-23AA5BC306E4}">
      <dsp:nvSpPr>
        <dsp:cNvPr id="0" name=""/>
        <dsp:cNvSpPr/>
      </dsp:nvSpPr>
      <dsp:spPr>
        <a:xfrm>
          <a:off x="572258" y="1467935"/>
          <a:ext cx="2619620" cy="2095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/>
            <a:t>Najviše utječu smjer, brzina i jačina vjetra</a:t>
          </a:r>
        </a:p>
      </dsp:txBody>
      <dsp:txXfrm>
        <a:off x="633639" y="1529316"/>
        <a:ext cx="2496858" cy="1972934"/>
      </dsp:txXfrm>
    </dsp:sp>
    <dsp:sp modelId="{5156C050-B95F-4D17-8DFB-6441B30ADEF6}">
      <dsp:nvSpPr>
        <dsp:cNvPr id="0" name=""/>
        <dsp:cNvSpPr/>
      </dsp:nvSpPr>
      <dsp:spPr>
        <a:xfrm rot="16200000">
          <a:off x="3998100" y="1625371"/>
          <a:ext cx="2051028" cy="78588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B7B98-6F11-4CDA-B48E-C9BE7B66F54A}">
      <dsp:nvSpPr>
        <dsp:cNvPr id="0" name=""/>
        <dsp:cNvSpPr/>
      </dsp:nvSpPr>
      <dsp:spPr>
        <a:xfrm>
          <a:off x="3713804" y="-55047"/>
          <a:ext cx="2619620" cy="20956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/>
            <a:t>Amplituda vala određuje jakost zvuka</a:t>
          </a:r>
        </a:p>
      </dsp:txBody>
      <dsp:txXfrm>
        <a:off x="3775185" y="6334"/>
        <a:ext cx="2496858" cy="1972934"/>
      </dsp:txXfrm>
    </dsp:sp>
    <dsp:sp modelId="{BBDE0CF3-CC13-497D-A365-5B10EFC0172C}">
      <dsp:nvSpPr>
        <dsp:cNvPr id="0" name=""/>
        <dsp:cNvSpPr/>
      </dsp:nvSpPr>
      <dsp:spPr>
        <a:xfrm rot="19500000">
          <a:off x="6144716" y="2753872"/>
          <a:ext cx="2065554" cy="78588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E136D-D218-4664-BB16-16793A519C0A}">
      <dsp:nvSpPr>
        <dsp:cNvPr id="0" name=""/>
        <dsp:cNvSpPr/>
      </dsp:nvSpPr>
      <dsp:spPr>
        <a:xfrm>
          <a:off x="6547967" y="1417639"/>
          <a:ext cx="2951055" cy="22736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865" tIns="62865" rIns="62865" bIns="62865" numCol="1" spcCol="1270" anchor="ctr" anchorCtr="0">
          <a:noAutofit/>
        </a:bodyPr>
        <a:lstStyle/>
        <a:p>
          <a:pPr marL="0" lvl="0" indent="0" algn="just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300" kern="1200" dirty="0"/>
            <a:t>Frekvenciju zvuka određuje duljina cijevi</a:t>
          </a:r>
        </a:p>
      </dsp:txBody>
      <dsp:txXfrm>
        <a:off x="6614558" y="1484230"/>
        <a:ext cx="2817873" cy="2140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05E2D-073C-45CE-9E4A-E4D6D2A45466}" type="datetimeFigureOut">
              <a:rPr lang="hr-HR" smtClean="0"/>
              <a:t>24.6.2019.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F8D43F-8326-4B96-B209-5A39F0C79D4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2376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F8D43F-8326-4B96-B209-5A39F0C79D46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3708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227" y="680311"/>
            <a:ext cx="10994760" cy="763525"/>
          </a:xfrm>
          <a:effectLst>
            <a:outerShdw blurRad="50800" dist="25400" dir="2700000" algn="tl" rotWithShape="0">
              <a:srgbClr val="002060">
                <a:alpha val="56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227" y="1443835"/>
            <a:ext cx="8534400" cy="61082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7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8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8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227" y="680311"/>
            <a:ext cx="10994760" cy="763525"/>
          </a:xfrm>
          <a:effectLst>
            <a:outerShdw blurRad="50800" dist="25400" dir="2700000" algn="tl" rotWithShape="0">
              <a:srgbClr val="002060">
                <a:alpha val="56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227" y="1443835"/>
            <a:ext cx="8534400" cy="61082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0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1291130"/>
            <a:ext cx="10994760" cy="610820"/>
          </a:xfrm>
          <a:effectLst>
            <a:outerShdw blurRad="50800" dist="25400" dir="2700000" algn="ctr" rotWithShape="0">
              <a:srgbClr val="002060">
                <a:alpha val="82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0" y="2054656"/>
            <a:ext cx="10994760" cy="412303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3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474" y="527606"/>
            <a:ext cx="9558533" cy="684885"/>
          </a:xfrm>
          <a:effectLst>
            <a:outerShdw blurRad="50800" dist="25400" dir="2700000" algn="ctr" rotWithShape="0">
              <a:srgbClr val="002060">
                <a:alpha val="60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474" y="1443835"/>
            <a:ext cx="9558533" cy="427574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4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7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48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28" y="1369770"/>
            <a:ext cx="10769193" cy="532180"/>
          </a:xfrm>
          <a:effectLst>
            <a:outerShdw blurRad="50800" dist="25400" dir="2700000" algn="ctr" rotWithShape="0">
              <a:srgbClr val="002060">
                <a:alpha val="75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227" y="2054655"/>
            <a:ext cx="5090167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227" y="2818180"/>
            <a:ext cx="5090167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214" y="2054655"/>
            <a:ext cx="5090167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214" y="2818180"/>
            <a:ext cx="5090167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85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1291130"/>
            <a:ext cx="10994760" cy="610820"/>
          </a:xfrm>
          <a:effectLst>
            <a:outerShdw blurRad="50800" dist="25400" dir="2700000" algn="ctr" rotWithShape="0">
              <a:srgbClr val="002060">
                <a:alpha val="82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0" y="2054656"/>
            <a:ext cx="10994760" cy="412303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34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4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4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22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227" y="680311"/>
            <a:ext cx="10994760" cy="763525"/>
          </a:xfrm>
          <a:effectLst>
            <a:outerShdw blurRad="50800" dist="25400" dir="2700000" algn="tl" rotWithShape="0">
              <a:srgbClr val="002060">
                <a:alpha val="56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227" y="1443835"/>
            <a:ext cx="8534400" cy="61082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62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1291130"/>
            <a:ext cx="10994760" cy="610820"/>
          </a:xfrm>
          <a:effectLst>
            <a:outerShdw blurRad="50800" dist="25400" dir="2700000" algn="ctr" rotWithShape="0">
              <a:srgbClr val="002060">
                <a:alpha val="82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0" y="2054656"/>
            <a:ext cx="10994760" cy="412303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22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474" y="527606"/>
            <a:ext cx="9558533" cy="684885"/>
          </a:xfrm>
          <a:effectLst>
            <a:outerShdw blurRad="50800" dist="25400" dir="2700000" algn="ctr" rotWithShape="0">
              <a:srgbClr val="002060">
                <a:alpha val="60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474" y="1443835"/>
            <a:ext cx="9558533" cy="427574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2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474" y="527606"/>
            <a:ext cx="9558533" cy="684885"/>
          </a:xfrm>
          <a:effectLst>
            <a:outerShdw blurRad="50800" dist="25400" dir="2700000" algn="ctr" rotWithShape="0">
              <a:srgbClr val="002060">
                <a:alpha val="60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474" y="1443835"/>
            <a:ext cx="9558533" cy="427574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8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28" y="1369770"/>
            <a:ext cx="10769193" cy="532180"/>
          </a:xfrm>
          <a:effectLst>
            <a:outerShdw blurRad="50800" dist="25400" dir="2700000" algn="ctr" rotWithShape="0">
              <a:srgbClr val="002060">
                <a:alpha val="75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227" y="2054655"/>
            <a:ext cx="5090167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227" y="2818180"/>
            <a:ext cx="5090167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214" y="2054655"/>
            <a:ext cx="5090167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214" y="2818180"/>
            <a:ext cx="5090167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2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3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7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59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7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4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227" y="680311"/>
            <a:ext cx="10994760" cy="763525"/>
          </a:xfrm>
          <a:effectLst>
            <a:outerShdw blurRad="50800" dist="25400" dir="2700000" algn="tl" rotWithShape="0">
              <a:srgbClr val="002060">
                <a:alpha val="56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227" y="1443835"/>
            <a:ext cx="8534400" cy="610820"/>
          </a:xfr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206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1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620" y="1291130"/>
            <a:ext cx="10994760" cy="610820"/>
          </a:xfrm>
          <a:effectLst>
            <a:outerShdw blurRad="50800" dist="25400" dir="2700000" algn="ctr" rotWithShape="0">
              <a:srgbClr val="002060">
                <a:alpha val="82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620" y="2054656"/>
            <a:ext cx="10994760" cy="4123035"/>
          </a:xfrm>
        </p:spPr>
        <p:txBody>
          <a:bodyPr/>
          <a:lstStyle>
            <a:lvl1pPr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00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7474" y="527606"/>
            <a:ext cx="9558533" cy="684885"/>
          </a:xfrm>
          <a:effectLst>
            <a:outerShdw blurRad="50800" dist="25400" dir="2700000" algn="ctr" rotWithShape="0">
              <a:srgbClr val="002060">
                <a:alpha val="60000"/>
              </a:srgbClr>
            </a:outerShdw>
          </a:effectLst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474" y="1443835"/>
            <a:ext cx="9558533" cy="4275740"/>
          </a:xfrm>
        </p:spPr>
        <p:txBody>
          <a:bodyPr/>
          <a:lstStyle>
            <a:lvl1pPr>
              <a:defRPr sz="2800"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5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9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4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72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28" y="1369770"/>
            <a:ext cx="10769193" cy="532180"/>
          </a:xfrm>
          <a:effectLst>
            <a:outerShdw blurRad="50800" dist="25400" dir="2700000" algn="ctr" rotWithShape="0">
              <a:srgbClr val="002060">
                <a:alpha val="75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227" y="2054655"/>
            <a:ext cx="5090167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227" y="2818180"/>
            <a:ext cx="5090167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214" y="2054655"/>
            <a:ext cx="5090167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214" y="2818180"/>
            <a:ext cx="5090167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35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3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5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9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65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7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228" y="1369770"/>
            <a:ext cx="10769193" cy="532180"/>
          </a:xfrm>
          <a:effectLst>
            <a:outerShdw blurRad="50800" dist="25400" dir="2700000" algn="ctr" rotWithShape="0">
              <a:srgbClr val="002060">
                <a:alpha val="75000"/>
              </a:srgb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227" y="2054655"/>
            <a:ext cx="5090167" cy="773424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227" y="2818180"/>
            <a:ext cx="5090167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214" y="2054655"/>
            <a:ext cx="5090167" cy="77342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214" y="2818180"/>
            <a:ext cx="5090167" cy="3035058"/>
          </a:xfrm>
        </p:spPr>
        <p:txBody>
          <a:bodyPr/>
          <a:lstStyle>
            <a:lvl1pPr>
              <a:defRPr sz="2400">
                <a:solidFill>
                  <a:srgbClr val="002060"/>
                </a:solidFill>
              </a:defRPr>
            </a:lvl1pPr>
            <a:lvl2pPr>
              <a:defRPr sz="2000">
                <a:solidFill>
                  <a:srgbClr val="002060"/>
                </a:solidFill>
              </a:defRPr>
            </a:lvl2pPr>
            <a:lvl3pPr>
              <a:defRPr sz="1800">
                <a:solidFill>
                  <a:srgbClr val="002060"/>
                </a:solidFill>
              </a:defRPr>
            </a:lvl3pPr>
            <a:lvl4pPr>
              <a:defRPr sz="1600">
                <a:solidFill>
                  <a:srgbClr val="002060"/>
                </a:solidFill>
              </a:defRPr>
            </a:lvl4pPr>
            <a:lvl5pPr>
              <a:defRPr sz="1600">
                <a:solidFill>
                  <a:srgbClr val="00206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06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6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2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548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5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2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4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diagramData" Target="../diagrams/data2.xml"/><Relationship Id="rId16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openxmlformats.org/officeDocument/2006/relationships/image" Target="../media/image14.png"/><Relationship Id="rId3" Type="http://schemas.microsoft.com/office/2007/relationships/media" Target="../media/media2.mp4"/><Relationship Id="rId7" Type="http://schemas.microsoft.com/office/2007/relationships/media" Target="../media/media4.m4a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2.png"/><Relationship Id="rId5" Type="http://schemas.microsoft.com/office/2007/relationships/media" Target="../media/media3.mp4"/><Relationship Id="rId10" Type="http://schemas.openxmlformats.org/officeDocument/2006/relationships/image" Target="../media/image5.jp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0" y="458288"/>
            <a:ext cx="12192001" cy="2021983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TekstniOkvir 6"/>
          <p:cNvSpPr txBox="1"/>
          <p:nvPr/>
        </p:nvSpPr>
        <p:spPr>
          <a:xfrm>
            <a:off x="90152" y="574547"/>
            <a:ext cx="115909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5800" dirty="0"/>
              <a:t>MORSKE ORGULJE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0" y="1280695"/>
            <a:ext cx="9878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sz="2400" dirty="0">
                <a:solidFill>
                  <a:prstClr val="black"/>
                </a:solidFill>
              </a:rPr>
              <a:t>Angela Mazić </a:t>
            </a:r>
          </a:p>
          <a:p>
            <a:pPr lvl="0"/>
            <a:r>
              <a:rPr lang="hr-HR" sz="2400" dirty="0">
                <a:solidFill>
                  <a:prstClr val="black"/>
                </a:solidFill>
              </a:rPr>
              <a:t>Medicinska škola Ante </a:t>
            </a:r>
            <a:r>
              <a:rPr lang="hr-HR" sz="2400" dirty="0" err="1">
                <a:solidFill>
                  <a:prstClr val="black"/>
                </a:solidFill>
              </a:rPr>
              <a:t>Kuzmanića</a:t>
            </a:r>
            <a:r>
              <a:rPr lang="hr-HR" sz="2400" dirty="0">
                <a:solidFill>
                  <a:prstClr val="black"/>
                </a:solidFill>
              </a:rPr>
              <a:t>, Zadar</a:t>
            </a:r>
          </a:p>
          <a:p>
            <a:pPr lvl="0"/>
            <a:r>
              <a:rPr lang="hr-HR" sz="2400" dirty="0">
                <a:solidFill>
                  <a:prstClr val="black"/>
                </a:solidFill>
              </a:rPr>
              <a:t>Mentorica: mr. sc. Gabrijela Marin</a:t>
            </a: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6823" y="516779"/>
            <a:ext cx="20764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5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769735" y="1126976"/>
            <a:ext cx="5950040" cy="85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/>
              <a:t>ZVUK I ZVUČNI VALOVI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321972" y="2099256"/>
            <a:ext cx="4275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/>
              <a:t>longitudinalni 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/>
              <a:t>šum i ton</a:t>
            </a:r>
          </a:p>
        </p:txBody>
      </p:sp>
      <p:pic>
        <p:nvPicPr>
          <p:cNvPr id="2050" name="Picture 2" descr="Slikovni rezultat za longitudinal sound wa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478" y="1983730"/>
            <a:ext cx="8372296" cy="4709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06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218941" y="1712890"/>
            <a:ext cx="10277341" cy="862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FREKVENCIJA ZVUKA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218941" y="2779721"/>
            <a:ext cx="6671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broj titraja u jedinici vremena (s)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Hertz [</a:t>
            </a:r>
            <a:r>
              <a:rPr lang="hr-HR" sz="2700" i="1" dirty="0"/>
              <a:t>herc</a:t>
            </a:r>
            <a:r>
              <a:rPr lang="hr-HR" sz="2700" dirty="0"/>
              <a:t>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ljudsko uho: 20 Hz- 20 000 Hz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frekvencija ljudskog govora 80 Hz-1 100 Hz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613" y="1987578"/>
            <a:ext cx="4000433" cy="2930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61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6967471" y="1120462"/>
            <a:ext cx="4159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JAKOST ZVUKA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502276" y="1951459"/>
            <a:ext cx="40826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količina energije zvučnog vala na površinu od 1m</a:t>
            </a:r>
            <a:r>
              <a:rPr lang="hr-HR" sz="2800" baseline="30000" dirty="0"/>
              <a:t>2</a:t>
            </a:r>
            <a:r>
              <a:rPr lang="hr-HR" sz="2700" dirty="0"/>
              <a:t> u sekundi (W/m</a:t>
            </a:r>
            <a:r>
              <a:rPr lang="hr-HR" sz="2800" baseline="30000" dirty="0"/>
              <a:t>2</a:t>
            </a:r>
            <a:r>
              <a:rPr lang="hr-HR" sz="27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b="1" dirty="0"/>
              <a:t>Razina jakosti zvuka </a:t>
            </a:r>
            <a:r>
              <a:rPr lang="hr-HR" sz="2700" dirty="0"/>
              <a:t>(dB)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7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700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062" y="4707778"/>
            <a:ext cx="3557091" cy="695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364" y="2305318"/>
            <a:ext cx="6613162" cy="3661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140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7334518" y="772733"/>
            <a:ext cx="4275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LJUDSKO UHO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2" y="772733"/>
            <a:ext cx="6104586" cy="5249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kstniOkvir 6"/>
          <p:cNvSpPr txBox="1"/>
          <p:nvPr/>
        </p:nvSpPr>
        <p:spPr>
          <a:xfrm>
            <a:off x="6800045" y="1636237"/>
            <a:ext cx="5009882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dirty="0" err="1"/>
              <a:t>uška</a:t>
            </a:r>
            <a:r>
              <a:rPr lang="hr-HR" sz="2700" dirty="0" err="1">
                <a:sym typeface="Wingdings" panose="05000000000000000000" pitchFamily="2" charset="2"/>
              </a:rPr>
              <a:t>zvukovodbubnjić</a:t>
            </a:r>
            <a:endParaRPr lang="hr-HR" sz="2700" dirty="0">
              <a:sym typeface="Wingdings" panose="05000000000000000000" pitchFamily="2" charset="2"/>
            </a:endParaRPr>
          </a:p>
          <a:p>
            <a:endParaRPr lang="hr-HR" sz="2700" dirty="0">
              <a:sym typeface="Wingdings" panose="05000000000000000000" pitchFamily="2" charset="2"/>
            </a:endParaRPr>
          </a:p>
          <a:p>
            <a:r>
              <a:rPr lang="hr-HR" sz="2700" dirty="0">
                <a:sym typeface="Wingdings" panose="05000000000000000000" pitchFamily="2" charset="2"/>
              </a:rPr>
              <a:t>BUBNJIĆ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>
                <a:sym typeface="Wingdings" panose="05000000000000000000" pitchFamily="2" charset="2"/>
              </a:rPr>
              <a:t>elastična opna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>
                <a:sym typeface="Wingdings" panose="05000000000000000000" pitchFamily="2" charset="2"/>
              </a:rPr>
              <a:t>titraj prenosi u pužnicu</a:t>
            </a:r>
          </a:p>
          <a:p>
            <a:endParaRPr lang="hr-HR" sz="2700" dirty="0">
              <a:sym typeface="Wingdings" panose="05000000000000000000" pitchFamily="2" charset="2"/>
            </a:endParaRPr>
          </a:p>
          <a:p>
            <a:r>
              <a:rPr lang="hr-HR" sz="2700" dirty="0">
                <a:sym typeface="Wingdings" panose="05000000000000000000" pitchFamily="2" charset="2"/>
              </a:rPr>
              <a:t>GLASNOĆA ZVUKA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>
                <a:sym typeface="Wingdings" panose="05000000000000000000" pitchFamily="2" charset="2"/>
              </a:rPr>
              <a:t>osjet jakosti zvuka u uhu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>
                <a:sym typeface="Wingdings" panose="05000000000000000000" pitchFamily="2" charset="2"/>
              </a:rPr>
              <a:t>doživljaj zvuka ovisno o jakosti i frekvenciji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7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9143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695458" y="553792"/>
            <a:ext cx="5267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PUŽNICA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172" y="266287"/>
            <a:ext cx="4256705" cy="4949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kstniOkvir 5"/>
          <p:cNvSpPr txBox="1"/>
          <p:nvPr/>
        </p:nvSpPr>
        <p:spPr>
          <a:xfrm>
            <a:off x="437880" y="1384789"/>
            <a:ext cx="616898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unutarnje uho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oblik puževe kućice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b="1" dirty="0">
                <a:solidFill>
                  <a:schemeClr val="tx2">
                    <a:lumMod val="50000"/>
                  </a:schemeClr>
                </a:solidFill>
              </a:rPr>
              <a:t>bazilarna membrana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osjetilne stanice-dlačice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700" dirty="0"/>
          </a:p>
        </p:txBody>
      </p:sp>
      <p:graphicFrame>
        <p:nvGraphicFramePr>
          <p:cNvPr id="7" name="Dijagram 6"/>
          <p:cNvGraphicFramePr/>
          <p:nvPr>
            <p:extLst>
              <p:ext uri="{D42A27DB-BD31-4B8C-83A1-F6EECF244321}">
                <p14:modId xmlns:p14="http://schemas.microsoft.com/office/powerpoint/2010/main" val="2082828094"/>
              </p:ext>
            </p:extLst>
          </p:nvPr>
        </p:nvGraphicFramePr>
        <p:xfrm>
          <a:off x="1468191" y="3142447"/>
          <a:ext cx="10058400" cy="3973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8403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257577" y="618187"/>
            <a:ext cx="9040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VELIKI MOZAK</a:t>
            </a:r>
            <a:r>
              <a:rPr lang="hr-HR" sz="4800" dirty="0">
                <a:sym typeface="Wingdings" panose="05000000000000000000" pitchFamily="2" charset="2"/>
              </a:rPr>
              <a:t>CENTAR ZA SLUH</a:t>
            </a:r>
            <a:endParaRPr lang="hr-HR" sz="4800" dirty="0"/>
          </a:p>
        </p:txBody>
      </p:sp>
      <p:sp>
        <p:nvSpPr>
          <p:cNvPr id="5" name="TekstniOkvir 4"/>
          <p:cNvSpPr txBox="1"/>
          <p:nvPr/>
        </p:nvSpPr>
        <p:spPr>
          <a:xfrm>
            <a:off x="347730" y="1563206"/>
            <a:ext cx="7920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kora velikog mozga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sljepoočni režanj</a:t>
            </a:r>
          </a:p>
        </p:txBody>
      </p:sp>
      <p:graphicFrame>
        <p:nvGraphicFramePr>
          <p:cNvPr id="6" name="Dijagram 5"/>
          <p:cNvGraphicFramePr/>
          <p:nvPr>
            <p:extLst>
              <p:ext uri="{D42A27DB-BD31-4B8C-83A1-F6EECF244321}">
                <p14:modId xmlns:p14="http://schemas.microsoft.com/office/powerpoint/2010/main" val="323249642"/>
              </p:ext>
            </p:extLst>
          </p:nvPr>
        </p:nvGraphicFramePr>
        <p:xfrm>
          <a:off x="576686" y="1893193"/>
          <a:ext cx="11233239" cy="3585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Slika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86" y="4447219"/>
            <a:ext cx="2751786" cy="20638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020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02276" y="399066"/>
            <a:ext cx="11092824" cy="1569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chemeClr val="tx2">
                    <a:lumMod val="75000"/>
                  </a:schemeClr>
                </a:solidFill>
              </a:rPr>
              <a:t>1. Metoda rada</a:t>
            </a:r>
            <a:r>
              <a:rPr lang="hr-HR" sz="4800" dirty="0"/>
              <a:t>: posjet Meteorološkoj postaji Zadar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502276" y="2205328"/>
            <a:ext cx="64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intervju s voditeljem Anđelkom Vidovićem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-155" t="1238" r="1506" b="9010"/>
          <a:stretch/>
        </p:blipFill>
        <p:spPr>
          <a:xfrm>
            <a:off x="5594327" y="2205328"/>
            <a:ext cx="6127773" cy="4165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116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02276" y="386366"/>
            <a:ext cx="9375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chemeClr val="tx2">
                    <a:lumMod val="75000"/>
                  </a:schemeClr>
                </a:solidFill>
              </a:rPr>
              <a:t>2. Metoda rada</a:t>
            </a:r>
            <a:r>
              <a:rPr lang="hr-HR" sz="4800" dirty="0"/>
              <a:t>: izrada instrumenta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4796486" y="1400758"/>
            <a:ext cx="69002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 err="1"/>
              <a:t>Panova</a:t>
            </a:r>
            <a:r>
              <a:rPr lang="hr-HR" sz="2700" dirty="0"/>
              <a:t> frula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8 inox cijevi jednakog promjera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91" y="2156110"/>
            <a:ext cx="4913802" cy="3615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l="5619" t="10122" r="14217"/>
          <a:stretch/>
        </p:blipFill>
        <p:spPr>
          <a:xfrm>
            <a:off x="5190187" y="2469766"/>
            <a:ext cx="3547414" cy="4205055"/>
          </a:xfrm>
          <a:prstGeom prst="round2DiagRect">
            <a:avLst>
              <a:gd name="adj1" fmla="val 16667"/>
              <a:gd name="adj2" fmla="val 173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45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02276" y="386366"/>
            <a:ext cx="9375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chemeClr val="tx2">
                    <a:lumMod val="75000"/>
                  </a:schemeClr>
                </a:solidFill>
              </a:rPr>
              <a:t>2. Metoda rada</a:t>
            </a:r>
            <a:r>
              <a:rPr lang="hr-HR" sz="4800" dirty="0"/>
              <a:t>: izrada instrumenta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91" y="2156110"/>
            <a:ext cx="4913802" cy="36152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kstni okvir 2"/>
              <p:cNvSpPr txBox="1">
                <a:spLocks noChangeArrowheads="1"/>
              </p:cNvSpPr>
              <p:nvPr/>
            </p:nvSpPr>
            <p:spPr bwMode="auto">
              <a:xfrm>
                <a:off x="5387795" y="1712891"/>
                <a:ext cx="3438526" cy="88899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hr-HR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hr-HR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hr-HR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a:rPr lang="hr-HR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𝑓</m:t>
                      </m:r>
                      <m:r>
                        <a:rPr lang="hr-HR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⇒</m:t>
                      </m:r>
                      <m:r>
                        <a:rPr lang="hr-HR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𝜆</m:t>
                      </m:r>
                      <m:r>
                        <a:rPr lang="hr-HR" sz="24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hr-HR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hr-HR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hr-HR" sz="24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hr-HR" sz="1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kstni okvi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7795" y="1712891"/>
                <a:ext cx="3438526" cy="888999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ni okvir 2"/>
              <p:cNvSpPr txBox="1">
                <a:spLocks noChangeArrowheads="1"/>
              </p:cNvSpPr>
              <p:nvPr/>
            </p:nvSpPr>
            <p:spPr bwMode="auto">
              <a:xfrm>
                <a:off x="5387795" y="3097418"/>
                <a:ext cx="3034988" cy="59242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=331.5+0.62∙</m:t>
                      </m:r>
                      <m:r>
                        <a:rPr lang="hr-HR" sz="2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</m:t>
                      </m:r>
                    </m:oMath>
                  </m:oMathPara>
                </a14:m>
                <a:endParaRPr lang="hr-HR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kstni okvi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87795" y="3097418"/>
                <a:ext cx="3034988" cy="59242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4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502276" y="386366"/>
            <a:ext cx="93758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b="1" dirty="0">
                <a:solidFill>
                  <a:schemeClr val="tx2">
                    <a:lumMod val="75000"/>
                  </a:schemeClr>
                </a:solidFill>
              </a:rPr>
              <a:t>3. Metoda rada</a:t>
            </a:r>
            <a:r>
              <a:rPr lang="hr-HR" sz="4800" dirty="0"/>
              <a:t>: mjerenje jakosti i frekvencije zvuka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700" y="1870673"/>
            <a:ext cx="2643226" cy="3958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0859" y="1870673"/>
            <a:ext cx="2447822" cy="3958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kstniOkvir 6"/>
          <p:cNvSpPr txBox="1"/>
          <p:nvPr/>
        </p:nvSpPr>
        <p:spPr>
          <a:xfrm>
            <a:off x="502276" y="2095361"/>
            <a:ext cx="5225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korištene aplikacije </a:t>
            </a:r>
            <a:r>
              <a:rPr lang="hr-HR" sz="2700" i="1" dirty="0" err="1"/>
              <a:t>SoundMeter</a:t>
            </a:r>
            <a:r>
              <a:rPr lang="hr-HR" sz="2700" dirty="0"/>
              <a:t> i </a:t>
            </a:r>
            <a:r>
              <a:rPr lang="hr-HR" sz="2700" i="1" dirty="0" err="1"/>
              <a:t>gStrings</a:t>
            </a:r>
            <a:endParaRPr lang="hr-HR" sz="2700" i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period od 7 dana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približno isto doba dana</a:t>
            </a:r>
          </a:p>
        </p:txBody>
      </p:sp>
    </p:spTree>
    <p:extLst>
      <p:ext uri="{BB962C8B-B14F-4D97-AF65-F5344CB8AC3E}">
        <p14:creationId xmlns:p14="http://schemas.microsoft.com/office/powerpoint/2010/main" val="259753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193183" y="347730"/>
            <a:ext cx="1116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dirty="0"/>
              <a:t>SAŽETAK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1803042" y="1363083"/>
            <a:ext cx="101485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b="1" dirty="0">
                <a:solidFill>
                  <a:schemeClr val="tx2">
                    <a:lumMod val="75000"/>
                  </a:schemeClr>
                </a:solidFill>
              </a:rPr>
              <a:t>CILJ:</a:t>
            </a:r>
            <a:endParaRPr lang="hr-HR" sz="27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r-HR" sz="2700" dirty="0"/>
              <a:t>proučiti pretvorbu energije u Morskim orguljama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r-HR" sz="2700" dirty="0"/>
              <a:t>objasniti nastanak zvuka te njegov doživljaj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r-HR" sz="2700" dirty="0">
                <a:solidFill>
                  <a:prstClr val="black"/>
                </a:solidFill>
              </a:rPr>
              <a:t>utvrditi karakter relacija između elemenata sustava</a:t>
            </a:r>
            <a:endParaRPr lang="hr-HR" sz="2700" dirty="0"/>
          </a:p>
        </p:txBody>
      </p:sp>
      <p:sp>
        <p:nvSpPr>
          <p:cNvPr id="8" name="TekstniOkvir 7"/>
          <p:cNvSpPr txBox="1"/>
          <p:nvPr/>
        </p:nvSpPr>
        <p:spPr>
          <a:xfrm>
            <a:off x="1803042" y="3301765"/>
            <a:ext cx="10187188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b="1" dirty="0">
                <a:solidFill>
                  <a:schemeClr val="tx2">
                    <a:lumMod val="75000"/>
                  </a:schemeClr>
                </a:solidFill>
              </a:rPr>
              <a:t>METODE:</a:t>
            </a:r>
            <a:r>
              <a:rPr lang="hr-HR" sz="27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r-HR" sz="2700" dirty="0"/>
              <a:t>analiza literature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r-HR" sz="2700" dirty="0"/>
              <a:t>intervju (A. Vidović, M. Lazar)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r-HR" sz="2700" dirty="0"/>
              <a:t>posjet Meteorološkoj postaji Zadar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r-HR" sz="2700" dirty="0"/>
              <a:t>mjerenje razine jakosti i frekvencije zvuka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r-HR" sz="2700" dirty="0"/>
              <a:t>praćenje meteoroloških uvjeta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hr-HR" sz="2700" dirty="0"/>
              <a:t>izrada instrumenta 	</a:t>
            </a:r>
          </a:p>
        </p:txBody>
      </p:sp>
    </p:spTree>
    <p:extLst>
      <p:ext uri="{BB962C8B-B14F-4D97-AF65-F5344CB8AC3E}">
        <p14:creationId xmlns:p14="http://schemas.microsoft.com/office/powerpoint/2010/main" val="33972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/>
          <p:cNvSpPr txBox="1"/>
          <p:nvPr/>
        </p:nvSpPr>
        <p:spPr>
          <a:xfrm>
            <a:off x="609600" y="381000"/>
            <a:ext cx="942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REZULTATI MJERENJA: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t="1580" r="1864" b="3026"/>
          <a:stretch/>
        </p:blipFill>
        <p:spPr>
          <a:xfrm>
            <a:off x="1727201" y="1211997"/>
            <a:ext cx="8051800" cy="5287748"/>
          </a:xfrm>
          <a:prstGeom prst="rect">
            <a:avLst/>
          </a:prstGeom>
        </p:spPr>
      </p:pic>
      <p:pic>
        <p:nvPicPr>
          <p:cNvPr id="1031" name="Slika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Slika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767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Slika 38" descr="Slikovni rezultat za weather icons cloud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9575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Slika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Slika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Slika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0050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Slika 20" descr="Povezana slik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87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" t="948" r="222" b="2155"/>
          <a:stretch/>
        </p:blipFill>
        <p:spPr>
          <a:xfrm>
            <a:off x="172596" y="0"/>
            <a:ext cx="7786547" cy="6858000"/>
          </a:xfrm>
          <a:prstGeom prst="rect">
            <a:avLst/>
          </a:prstGeom>
        </p:spPr>
      </p:pic>
      <p:sp>
        <p:nvSpPr>
          <p:cNvPr id="3" name="TekstniOkvir 2"/>
          <p:cNvSpPr txBox="1"/>
          <p:nvPr/>
        </p:nvSpPr>
        <p:spPr>
          <a:xfrm>
            <a:off x="8087932" y="270456"/>
            <a:ext cx="3940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dirty="0"/>
              <a:t>DIJAGRAM SUSTAVA</a:t>
            </a:r>
          </a:p>
        </p:txBody>
      </p:sp>
    </p:spTree>
    <p:extLst>
      <p:ext uri="{BB962C8B-B14F-4D97-AF65-F5344CB8AC3E}">
        <p14:creationId xmlns:p14="http://schemas.microsoft.com/office/powerpoint/2010/main" val="36378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386366" y="528034"/>
            <a:ext cx="5473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ZAKLJUČAK</a:t>
            </a:r>
          </a:p>
        </p:txBody>
      </p:sp>
      <p:graphicFrame>
        <p:nvGraphicFramePr>
          <p:cNvPr id="5" name="Dijagram 4"/>
          <p:cNvGraphicFramePr/>
          <p:nvPr>
            <p:extLst>
              <p:ext uri="{D42A27DB-BD31-4B8C-83A1-F6EECF244321}">
                <p14:modId xmlns:p14="http://schemas.microsoft.com/office/powerpoint/2010/main" val="466612044"/>
              </p:ext>
            </p:extLst>
          </p:nvPr>
        </p:nvGraphicFramePr>
        <p:xfrm>
          <a:off x="682581" y="528034"/>
          <a:ext cx="10212946" cy="6091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946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875762" y="736088"/>
            <a:ext cx="40826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UVOD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296212" y="1931831"/>
            <a:ext cx="524170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700" b="1" dirty="0">
                <a:solidFill>
                  <a:schemeClr val="tx2">
                    <a:lumMod val="75000"/>
                  </a:schemeClr>
                </a:solidFill>
              </a:rPr>
              <a:t>MORSKE ORGULJE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arhitekt Nikola Bašić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sjeverozapad rive</a:t>
            </a:r>
          </a:p>
          <a:p>
            <a:endParaRPr lang="hr-HR" sz="2700" dirty="0"/>
          </a:p>
          <a:p>
            <a:r>
              <a:rPr lang="hr-HR" sz="2700" b="1" dirty="0">
                <a:solidFill>
                  <a:schemeClr val="tx2">
                    <a:lumMod val="75000"/>
                  </a:schemeClr>
                </a:solidFill>
              </a:rPr>
              <a:t>GRAĐA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oblik stepenica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oko 75 metara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7 segmenata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35 cijevi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gornji i bočni otvori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7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hr-HR" sz="2700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090" y="2912772"/>
            <a:ext cx="7620000" cy="381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505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jagram 4"/>
          <p:cNvGraphicFramePr/>
          <p:nvPr>
            <p:extLst>
              <p:ext uri="{D42A27DB-BD31-4B8C-83A1-F6EECF244321}">
                <p14:modId xmlns:p14="http://schemas.microsoft.com/office/powerpoint/2010/main" val="3843233921"/>
              </p:ext>
            </p:extLst>
          </p:nvPr>
        </p:nvGraphicFramePr>
        <p:xfrm>
          <a:off x="548639" y="561703"/>
          <a:ext cx="10645283" cy="6038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577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268514" y="1737360"/>
            <a:ext cx="339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VJETAR</a:t>
            </a:r>
          </a:p>
        </p:txBody>
      </p:sp>
      <p:graphicFrame>
        <p:nvGraphicFramePr>
          <p:cNvPr id="8" name="Dijagram 7"/>
          <p:cNvGraphicFramePr/>
          <p:nvPr>
            <p:extLst>
              <p:ext uri="{D42A27DB-BD31-4B8C-83A1-F6EECF244321}">
                <p14:modId xmlns:p14="http://schemas.microsoft.com/office/powerpoint/2010/main" val="1050312366"/>
              </p:ext>
            </p:extLst>
          </p:nvPr>
        </p:nvGraphicFramePr>
        <p:xfrm>
          <a:off x="3521555" y="1236372"/>
          <a:ext cx="2846435" cy="5486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Slikovni rezultat za ruÅ¾a vjetrov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4" y="2950427"/>
            <a:ext cx="3390721" cy="339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jagram 1"/>
          <p:cNvGraphicFramePr/>
          <p:nvPr>
            <p:extLst>
              <p:ext uri="{D42A27DB-BD31-4B8C-83A1-F6EECF244321}">
                <p14:modId xmlns:p14="http://schemas.microsoft.com/office/powerpoint/2010/main" val="3727514872"/>
              </p:ext>
            </p:extLst>
          </p:nvPr>
        </p:nvGraphicFramePr>
        <p:xfrm>
          <a:off x="6492588" y="1236372"/>
          <a:ext cx="2496866" cy="5486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" name="Dijagram 2"/>
          <p:cNvGraphicFramePr/>
          <p:nvPr>
            <p:extLst>
              <p:ext uri="{D42A27DB-BD31-4B8C-83A1-F6EECF244321}">
                <p14:modId xmlns:p14="http://schemas.microsoft.com/office/powerpoint/2010/main" val="1919783175"/>
              </p:ext>
            </p:extLst>
          </p:nvPr>
        </p:nvGraphicFramePr>
        <p:xfrm>
          <a:off x="9295993" y="1236372"/>
          <a:ext cx="2449540" cy="5486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12677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Graphic spid="2" grpId="1">
        <p:bldAsOne/>
      </p:bldGraphic>
      <p:bldGraphic spid="3" grpId="1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/>
          <p:cNvSpPr txBox="1"/>
          <p:nvPr/>
        </p:nvSpPr>
        <p:spPr>
          <a:xfrm>
            <a:off x="734096" y="1906073"/>
            <a:ext cx="8937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AMPLITUDA VALA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76" y="2975020"/>
            <a:ext cx="6327690" cy="31854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/>
          <p:cNvSpPr txBox="1"/>
          <p:nvPr/>
        </p:nvSpPr>
        <p:spPr>
          <a:xfrm>
            <a:off x="7012547" y="2008175"/>
            <a:ext cx="53189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najveća elongacija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najveći otklon od ravnotežnog položaja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ovisi o smjeru, jačini i brzini vjetra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jugo</a:t>
            </a:r>
          </a:p>
        </p:txBody>
      </p:sp>
    </p:spTree>
    <p:extLst>
      <p:ext uri="{BB962C8B-B14F-4D97-AF65-F5344CB8AC3E}">
        <p14:creationId xmlns:p14="http://schemas.microsoft.com/office/powerpoint/2010/main" val="266474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1338094" y="528033"/>
            <a:ext cx="8861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dirty="0"/>
              <a:t>KRETANJE ZRAKA KROZ CIJEV</a:t>
            </a:r>
          </a:p>
        </p:txBody>
      </p:sp>
      <p:sp>
        <p:nvSpPr>
          <p:cNvPr id="3" name="TekstniOkvir 2"/>
          <p:cNvSpPr txBox="1"/>
          <p:nvPr/>
        </p:nvSpPr>
        <p:spPr>
          <a:xfrm>
            <a:off x="1959269" y="1548798"/>
            <a:ext cx="625913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polietilenske cijevi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inox cijevi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35 cijevi različitih duljina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uronjene u more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r-HR" sz="2700" dirty="0"/>
              <a:t>DULJINA CIJEVI određuje </a:t>
            </a:r>
            <a:r>
              <a:rPr lang="hr-HR" sz="2700" b="1" dirty="0">
                <a:solidFill>
                  <a:schemeClr val="tx2">
                    <a:lumMod val="75000"/>
                  </a:schemeClr>
                </a:solidFill>
              </a:rPr>
              <a:t>frekvenciju</a:t>
            </a:r>
            <a:r>
              <a:rPr lang="hr-HR" sz="27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hr-HR" sz="2700" dirty="0"/>
              <a:t>zvuka!</a:t>
            </a:r>
          </a:p>
        </p:txBody>
      </p:sp>
    </p:spTree>
    <p:extLst>
      <p:ext uri="{BB962C8B-B14F-4D97-AF65-F5344CB8AC3E}">
        <p14:creationId xmlns:p14="http://schemas.microsoft.com/office/powerpoint/2010/main" val="405505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/>
          <p:cNvSpPr txBox="1"/>
          <p:nvPr/>
        </p:nvSpPr>
        <p:spPr>
          <a:xfrm>
            <a:off x="1338094" y="528033"/>
            <a:ext cx="8861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800" dirty="0"/>
              <a:t>KRETANJE ZRAKA KROZ CIJEV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/>
          <a:srcRect t="5001" r="88"/>
          <a:stretch/>
        </p:blipFill>
        <p:spPr>
          <a:xfrm>
            <a:off x="2629117" y="4816700"/>
            <a:ext cx="9459852" cy="1951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l="1820" t="2759" r="2425" b="4027"/>
          <a:stretch/>
        </p:blipFill>
        <p:spPr>
          <a:xfrm>
            <a:off x="425650" y="1359030"/>
            <a:ext cx="7494856" cy="32679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622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/>
          <p:cNvSpPr txBox="1"/>
          <p:nvPr/>
        </p:nvSpPr>
        <p:spPr>
          <a:xfrm>
            <a:off x="322650" y="193183"/>
            <a:ext cx="2240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VJETAR</a:t>
            </a:r>
          </a:p>
        </p:txBody>
      </p:sp>
      <p:pic>
        <p:nvPicPr>
          <p:cNvPr id="2" name="video-155516967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202772" y="3196748"/>
            <a:ext cx="5719559" cy="3304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video-1555169349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83922" y="1565093"/>
            <a:ext cx="2594091" cy="50646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video-155516926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26" y="1149594"/>
            <a:ext cx="2434937" cy="4753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Glas 00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92810" y="1672848"/>
            <a:ext cx="1403401" cy="1403401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3425781" y="734096"/>
            <a:ext cx="3142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VALOVI</a:t>
            </a:r>
          </a:p>
        </p:txBody>
      </p:sp>
      <p:cxnSp>
        <p:nvCxnSpPr>
          <p:cNvPr id="11" name="Zakrivljeni poveznik 10"/>
          <p:cNvCxnSpPr>
            <a:endCxn id="9" idx="1"/>
          </p:cNvCxnSpPr>
          <p:nvPr/>
        </p:nvCxnSpPr>
        <p:spPr>
          <a:xfrm>
            <a:off x="2202287" y="608681"/>
            <a:ext cx="1223494" cy="540914"/>
          </a:xfrm>
          <a:prstGeom prst="curvedConnector3">
            <a:avLst>
              <a:gd name="adj1" fmla="val 44737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kstniOkvir 12"/>
          <p:cNvSpPr txBox="1"/>
          <p:nvPr/>
        </p:nvSpPr>
        <p:spPr>
          <a:xfrm>
            <a:off x="7587564" y="1751380"/>
            <a:ext cx="2706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800" dirty="0"/>
              <a:t>ZVUK</a:t>
            </a:r>
          </a:p>
        </p:txBody>
      </p:sp>
      <p:cxnSp>
        <p:nvCxnSpPr>
          <p:cNvPr id="15" name="Zakrivljeni poveznik 14"/>
          <p:cNvCxnSpPr>
            <a:endCxn id="13" idx="1"/>
          </p:cNvCxnSpPr>
          <p:nvPr/>
        </p:nvCxnSpPr>
        <p:spPr>
          <a:xfrm>
            <a:off x="5527027" y="1161505"/>
            <a:ext cx="2060537" cy="1005374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48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53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77273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18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449</Words>
  <Application>Microsoft Office PowerPoint</Application>
  <PresentationFormat>Široki zaslon</PresentationFormat>
  <Paragraphs>125</Paragraphs>
  <Slides>22</Slides>
  <Notes>1</Notes>
  <HiddenSlides>0</HiddenSlides>
  <MMClips>4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4</vt:i4>
      </vt:variant>
      <vt:variant>
        <vt:lpstr>Naslovi slajdova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 Math</vt:lpstr>
      <vt:lpstr>Times New Roman</vt:lpstr>
      <vt:lpstr>Office Theme</vt:lpstr>
      <vt:lpstr>1_Office Theme</vt:lpstr>
      <vt:lpstr>2_Office Theme</vt:lpstr>
      <vt:lpstr>3_Office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Morske orgulje prezz</dc:title>
  <dc:creator>Angela Mazic</dc:creator>
  <cp:lastModifiedBy>Marin Pašić</cp:lastModifiedBy>
  <cp:revision>56</cp:revision>
  <dcterms:created xsi:type="dcterms:W3CDTF">2019-04-09T17:05:43Z</dcterms:created>
  <dcterms:modified xsi:type="dcterms:W3CDTF">2019-06-24T07:42:44Z</dcterms:modified>
</cp:coreProperties>
</file>