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3"/>
  </p:notesMasterIdLst>
  <p:sldIdLst>
    <p:sldId id="310" r:id="rId5"/>
    <p:sldId id="257" r:id="rId6"/>
    <p:sldId id="308" r:id="rId7"/>
    <p:sldId id="309" r:id="rId8"/>
    <p:sldId id="258" r:id="rId9"/>
    <p:sldId id="259" r:id="rId10"/>
    <p:sldId id="289" r:id="rId11"/>
    <p:sldId id="303" r:id="rId12"/>
    <p:sldId id="290" r:id="rId13"/>
    <p:sldId id="283" r:id="rId14"/>
    <p:sldId id="284" r:id="rId15"/>
    <p:sldId id="261" r:id="rId16"/>
    <p:sldId id="305" r:id="rId17"/>
    <p:sldId id="306" r:id="rId18"/>
    <p:sldId id="263" r:id="rId19"/>
    <p:sldId id="288" r:id="rId20"/>
    <p:sldId id="307" r:id="rId21"/>
    <p:sldId id="264" r:id="rId22"/>
    <p:sldId id="291" r:id="rId23"/>
    <p:sldId id="293" r:id="rId24"/>
    <p:sldId id="266" r:id="rId25"/>
    <p:sldId id="267" r:id="rId26"/>
    <p:sldId id="297" r:id="rId27"/>
    <p:sldId id="268" r:id="rId28"/>
    <p:sldId id="298" r:id="rId29"/>
    <p:sldId id="270" r:id="rId30"/>
    <p:sldId id="312" r:id="rId31"/>
    <p:sldId id="31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4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71CFC4-12F3-4631-8702-82691DA67810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10FEC0D-C0B7-414B-A0B4-D32E14DB19BF}">
      <dgm:prSet/>
      <dgm:spPr/>
      <dgm:t>
        <a:bodyPr/>
        <a:lstStyle/>
        <a:p>
          <a:r>
            <a:rPr lang="hr-HR" dirty="0"/>
            <a:t>Kronično oštećenje kože i potkožja. </a:t>
          </a:r>
          <a:endParaRPr lang="en-US" dirty="0"/>
        </a:p>
      </dgm:t>
    </dgm:pt>
    <dgm:pt modelId="{9FD9AFEA-060D-43BC-91D7-EA38D950F2AC}" type="parTrans" cxnId="{999B4987-8999-4BE5-A1F2-24B3C586DCEC}">
      <dgm:prSet/>
      <dgm:spPr/>
      <dgm:t>
        <a:bodyPr/>
        <a:lstStyle/>
        <a:p>
          <a:endParaRPr lang="en-US"/>
        </a:p>
      </dgm:t>
    </dgm:pt>
    <dgm:pt modelId="{D6CF95CD-D26A-474D-AAAC-ED1BC8786847}" type="sibTrans" cxnId="{999B4987-8999-4BE5-A1F2-24B3C586DCEC}">
      <dgm:prSet/>
      <dgm:spPr/>
      <dgm:t>
        <a:bodyPr/>
        <a:lstStyle/>
        <a:p>
          <a:endParaRPr lang="en-US"/>
        </a:p>
      </dgm:t>
    </dgm:pt>
    <dgm:pt modelId="{E2F8E86F-CCC3-43FF-AF2D-E2AA0FBB6BBB}">
      <dgm:prSet/>
      <dgm:spPr/>
      <dgm:t>
        <a:bodyPr/>
        <a:lstStyle/>
        <a:p>
          <a:r>
            <a:rPr lang="hr-HR"/>
            <a:t>Na distalnoj trećini potkoljenice. </a:t>
          </a:r>
          <a:endParaRPr lang="en-US"/>
        </a:p>
      </dgm:t>
    </dgm:pt>
    <dgm:pt modelId="{2C5843C5-BBAF-4DC6-9B3F-B78DE9BE84BC}" type="parTrans" cxnId="{2BB6A5F4-3988-4B97-A2CC-78BD1C5C2B89}">
      <dgm:prSet/>
      <dgm:spPr/>
      <dgm:t>
        <a:bodyPr/>
        <a:lstStyle/>
        <a:p>
          <a:endParaRPr lang="en-US"/>
        </a:p>
      </dgm:t>
    </dgm:pt>
    <dgm:pt modelId="{9B93A5BC-5A24-4663-82EA-123B1D04DC63}" type="sibTrans" cxnId="{2BB6A5F4-3988-4B97-A2CC-78BD1C5C2B89}">
      <dgm:prSet/>
      <dgm:spPr/>
      <dgm:t>
        <a:bodyPr/>
        <a:lstStyle/>
        <a:p>
          <a:endParaRPr lang="en-US"/>
        </a:p>
      </dgm:t>
    </dgm:pt>
    <dgm:pt modelId="{7C6FB08E-659C-4E65-8F9C-E949F90A9707}">
      <dgm:prSet/>
      <dgm:spPr/>
      <dgm:t>
        <a:bodyPr/>
        <a:lstStyle/>
        <a:p>
          <a:r>
            <a:rPr lang="hr-HR" b="1" dirty="0"/>
            <a:t>Uzroci</a:t>
          </a:r>
          <a:r>
            <a:rPr lang="hr-HR" dirty="0"/>
            <a:t>; smetnje venske ili arterijske cirkulacije, trauma, infekcija, maligni proces</a:t>
          </a:r>
          <a:endParaRPr lang="en-US" dirty="0"/>
        </a:p>
      </dgm:t>
    </dgm:pt>
    <dgm:pt modelId="{8DCC5D76-C853-4FE7-AA74-830E4B5C16AA}" type="parTrans" cxnId="{B73312C5-4CFC-473F-A73C-D9604B955279}">
      <dgm:prSet/>
      <dgm:spPr/>
      <dgm:t>
        <a:bodyPr/>
        <a:lstStyle/>
        <a:p>
          <a:endParaRPr lang="en-US"/>
        </a:p>
      </dgm:t>
    </dgm:pt>
    <dgm:pt modelId="{BAD33874-63CA-4C1F-B9D1-36DC3B315841}" type="sibTrans" cxnId="{B73312C5-4CFC-473F-A73C-D9604B955279}">
      <dgm:prSet/>
      <dgm:spPr/>
      <dgm:t>
        <a:bodyPr/>
        <a:lstStyle/>
        <a:p>
          <a:endParaRPr lang="en-US"/>
        </a:p>
      </dgm:t>
    </dgm:pt>
    <dgm:pt modelId="{47CF92DB-AD0B-488D-A053-3F26409B9FC0}" type="pres">
      <dgm:prSet presAssocID="{0071CFC4-12F3-4631-8702-82691DA678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1A5462A-4C67-4995-8D38-57860C32C39E}" type="pres">
      <dgm:prSet presAssocID="{C10FEC0D-C0B7-414B-A0B4-D32E14DB19BF}" presName="hierRoot1" presStyleCnt="0"/>
      <dgm:spPr/>
    </dgm:pt>
    <dgm:pt modelId="{D934B374-5C56-48DF-B510-988BFCAB802F}" type="pres">
      <dgm:prSet presAssocID="{C10FEC0D-C0B7-414B-A0B4-D32E14DB19BF}" presName="composite" presStyleCnt="0"/>
      <dgm:spPr/>
    </dgm:pt>
    <dgm:pt modelId="{36B05BF3-CF6B-4872-AF9C-3F4B75E1FA52}" type="pres">
      <dgm:prSet presAssocID="{C10FEC0D-C0B7-414B-A0B4-D32E14DB19BF}" presName="background" presStyleLbl="node0" presStyleIdx="0" presStyleCnt="3"/>
      <dgm:spPr/>
    </dgm:pt>
    <dgm:pt modelId="{6014D84C-B34A-4E20-B83E-9DD031E5CD92}" type="pres">
      <dgm:prSet presAssocID="{C10FEC0D-C0B7-414B-A0B4-D32E14DB19BF}" presName="text" presStyleLbl="fgAcc0" presStyleIdx="0" presStyleCnt="3">
        <dgm:presLayoutVars>
          <dgm:chPref val="3"/>
        </dgm:presLayoutVars>
      </dgm:prSet>
      <dgm:spPr/>
    </dgm:pt>
    <dgm:pt modelId="{9105B800-9930-4902-B220-314C049297E1}" type="pres">
      <dgm:prSet presAssocID="{C10FEC0D-C0B7-414B-A0B4-D32E14DB19BF}" presName="hierChild2" presStyleCnt="0"/>
      <dgm:spPr/>
    </dgm:pt>
    <dgm:pt modelId="{2A887EA1-5230-4AC0-A3F0-AF2EBFEAB81D}" type="pres">
      <dgm:prSet presAssocID="{E2F8E86F-CCC3-43FF-AF2D-E2AA0FBB6BBB}" presName="hierRoot1" presStyleCnt="0"/>
      <dgm:spPr/>
    </dgm:pt>
    <dgm:pt modelId="{34772595-E189-492B-B2C5-4C8EEBF2AA87}" type="pres">
      <dgm:prSet presAssocID="{E2F8E86F-CCC3-43FF-AF2D-E2AA0FBB6BBB}" presName="composite" presStyleCnt="0"/>
      <dgm:spPr/>
    </dgm:pt>
    <dgm:pt modelId="{947745B8-5475-46A2-921A-A30F3F105F1A}" type="pres">
      <dgm:prSet presAssocID="{E2F8E86F-CCC3-43FF-AF2D-E2AA0FBB6BBB}" presName="background" presStyleLbl="node0" presStyleIdx="1" presStyleCnt="3"/>
      <dgm:spPr/>
    </dgm:pt>
    <dgm:pt modelId="{CE2365A1-BD8B-436A-9488-A2D82B1B8D83}" type="pres">
      <dgm:prSet presAssocID="{E2F8E86F-CCC3-43FF-AF2D-E2AA0FBB6BBB}" presName="text" presStyleLbl="fgAcc0" presStyleIdx="1" presStyleCnt="3">
        <dgm:presLayoutVars>
          <dgm:chPref val="3"/>
        </dgm:presLayoutVars>
      </dgm:prSet>
      <dgm:spPr/>
    </dgm:pt>
    <dgm:pt modelId="{E215D883-53F5-48D5-9F22-77666DFB3AE3}" type="pres">
      <dgm:prSet presAssocID="{E2F8E86F-CCC3-43FF-AF2D-E2AA0FBB6BBB}" presName="hierChild2" presStyleCnt="0"/>
      <dgm:spPr/>
    </dgm:pt>
    <dgm:pt modelId="{8F54A256-F57D-494C-96D6-02E32D0E2832}" type="pres">
      <dgm:prSet presAssocID="{7C6FB08E-659C-4E65-8F9C-E949F90A9707}" presName="hierRoot1" presStyleCnt="0"/>
      <dgm:spPr/>
    </dgm:pt>
    <dgm:pt modelId="{9B27EF18-BB85-451D-B7A1-788AAE9B96E1}" type="pres">
      <dgm:prSet presAssocID="{7C6FB08E-659C-4E65-8F9C-E949F90A9707}" presName="composite" presStyleCnt="0"/>
      <dgm:spPr/>
    </dgm:pt>
    <dgm:pt modelId="{48A71493-0176-4E77-86F6-C453019B62B4}" type="pres">
      <dgm:prSet presAssocID="{7C6FB08E-659C-4E65-8F9C-E949F90A9707}" presName="background" presStyleLbl="node0" presStyleIdx="2" presStyleCnt="3"/>
      <dgm:spPr/>
    </dgm:pt>
    <dgm:pt modelId="{54522A15-F81E-4CAA-98DC-E3E56A8F83DA}" type="pres">
      <dgm:prSet presAssocID="{7C6FB08E-659C-4E65-8F9C-E949F90A9707}" presName="text" presStyleLbl="fgAcc0" presStyleIdx="2" presStyleCnt="3">
        <dgm:presLayoutVars>
          <dgm:chPref val="3"/>
        </dgm:presLayoutVars>
      </dgm:prSet>
      <dgm:spPr/>
    </dgm:pt>
    <dgm:pt modelId="{DEE07FEA-D502-4564-BFAB-165A5C3A902E}" type="pres">
      <dgm:prSet presAssocID="{7C6FB08E-659C-4E65-8F9C-E949F90A9707}" presName="hierChild2" presStyleCnt="0"/>
      <dgm:spPr/>
    </dgm:pt>
  </dgm:ptLst>
  <dgm:cxnLst>
    <dgm:cxn modelId="{B291CA14-C71D-4779-9B19-BCA457E1AF21}" type="presOf" srcId="{0071CFC4-12F3-4631-8702-82691DA67810}" destId="{47CF92DB-AD0B-488D-A053-3F26409B9FC0}" srcOrd="0" destOrd="0" presId="urn:microsoft.com/office/officeart/2005/8/layout/hierarchy1"/>
    <dgm:cxn modelId="{CFBEEF26-4E9D-4F9B-AF58-778D80EDE1BC}" type="presOf" srcId="{7C6FB08E-659C-4E65-8F9C-E949F90A9707}" destId="{54522A15-F81E-4CAA-98DC-E3E56A8F83DA}" srcOrd="0" destOrd="0" presId="urn:microsoft.com/office/officeart/2005/8/layout/hierarchy1"/>
    <dgm:cxn modelId="{A65A005E-4EC4-4756-9E18-FF8724E705F7}" type="presOf" srcId="{E2F8E86F-CCC3-43FF-AF2D-E2AA0FBB6BBB}" destId="{CE2365A1-BD8B-436A-9488-A2D82B1B8D83}" srcOrd="0" destOrd="0" presId="urn:microsoft.com/office/officeart/2005/8/layout/hierarchy1"/>
    <dgm:cxn modelId="{8BA84757-8D98-4FC1-8DA0-662859C66D7C}" type="presOf" srcId="{C10FEC0D-C0B7-414B-A0B4-D32E14DB19BF}" destId="{6014D84C-B34A-4E20-B83E-9DD031E5CD92}" srcOrd="0" destOrd="0" presId="urn:microsoft.com/office/officeart/2005/8/layout/hierarchy1"/>
    <dgm:cxn modelId="{999B4987-8999-4BE5-A1F2-24B3C586DCEC}" srcId="{0071CFC4-12F3-4631-8702-82691DA67810}" destId="{C10FEC0D-C0B7-414B-A0B4-D32E14DB19BF}" srcOrd="0" destOrd="0" parTransId="{9FD9AFEA-060D-43BC-91D7-EA38D950F2AC}" sibTransId="{D6CF95CD-D26A-474D-AAAC-ED1BC8786847}"/>
    <dgm:cxn modelId="{B73312C5-4CFC-473F-A73C-D9604B955279}" srcId="{0071CFC4-12F3-4631-8702-82691DA67810}" destId="{7C6FB08E-659C-4E65-8F9C-E949F90A9707}" srcOrd="2" destOrd="0" parTransId="{8DCC5D76-C853-4FE7-AA74-830E4B5C16AA}" sibTransId="{BAD33874-63CA-4C1F-B9D1-36DC3B315841}"/>
    <dgm:cxn modelId="{2BB6A5F4-3988-4B97-A2CC-78BD1C5C2B89}" srcId="{0071CFC4-12F3-4631-8702-82691DA67810}" destId="{E2F8E86F-CCC3-43FF-AF2D-E2AA0FBB6BBB}" srcOrd="1" destOrd="0" parTransId="{2C5843C5-BBAF-4DC6-9B3F-B78DE9BE84BC}" sibTransId="{9B93A5BC-5A24-4663-82EA-123B1D04DC63}"/>
    <dgm:cxn modelId="{A5A56B2F-B791-4741-A7DC-23FC0B934253}" type="presParOf" srcId="{47CF92DB-AD0B-488D-A053-3F26409B9FC0}" destId="{91A5462A-4C67-4995-8D38-57860C32C39E}" srcOrd="0" destOrd="0" presId="urn:microsoft.com/office/officeart/2005/8/layout/hierarchy1"/>
    <dgm:cxn modelId="{2C9F09AE-5C8C-4364-AF83-A31020C2F807}" type="presParOf" srcId="{91A5462A-4C67-4995-8D38-57860C32C39E}" destId="{D934B374-5C56-48DF-B510-988BFCAB802F}" srcOrd="0" destOrd="0" presId="urn:microsoft.com/office/officeart/2005/8/layout/hierarchy1"/>
    <dgm:cxn modelId="{20DC7F8A-B97E-4C4D-BC33-84E99E8B4713}" type="presParOf" srcId="{D934B374-5C56-48DF-B510-988BFCAB802F}" destId="{36B05BF3-CF6B-4872-AF9C-3F4B75E1FA52}" srcOrd="0" destOrd="0" presId="urn:microsoft.com/office/officeart/2005/8/layout/hierarchy1"/>
    <dgm:cxn modelId="{0899E929-DB86-4FC2-89A1-39AFE646F7EF}" type="presParOf" srcId="{D934B374-5C56-48DF-B510-988BFCAB802F}" destId="{6014D84C-B34A-4E20-B83E-9DD031E5CD92}" srcOrd="1" destOrd="0" presId="urn:microsoft.com/office/officeart/2005/8/layout/hierarchy1"/>
    <dgm:cxn modelId="{791089CC-726F-4625-8FA2-3CCB58F3997B}" type="presParOf" srcId="{91A5462A-4C67-4995-8D38-57860C32C39E}" destId="{9105B800-9930-4902-B220-314C049297E1}" srcOrd="1" destOrd="0" presId="urn:microsoft.com/office/officeart/2005/8/layout/hierarchy1"/>
    <dgm:cxn modelId="{9788E472-8528-48DB-9791-FEC38EED4FC4}" type="presParOf" srcId="{47CF92DB-AD0B-488D-A053-3F26409B9FC0}" destId="{2A887EA1-5230-4AC0-A3F0-AF2EBFEAB81D}" srcOrd="1" destOrd="0" presId="urn:microsoft.com/office/officeart/2005/8/layout/hierarchy1"/>
    <dgm:cxn modelId="{5CCF2C45-C4D9-4398-AFC7-7DD8600FBE16}" type="presParOf" srcId="{2A887EA1-5230-4AC0-A3F0-AF2EBFEAB81D}" destId="{34772595-E189-492B-B2C5-4C8EEBF2AA87}" srcOrd="0" destOrd="0" presId="urn:microsoft.com/office/officeart/2005/8/layout/hierarchy1"/>
    <dgm:cxn modelId="{2E4DB88F-DF71-43E2-A868-6AC151E1782E}" type="presParOf" srcId="{34772595-E189-492B-B2C5-4C8EEBF2AA87}" destId="{947745B8-5475-46A2-921A-A30F3F105F1A}" srcOrd="0" destOrd="0" presId="urn:microsoft.com/office/officeart/2005/8/layout/hierarchy1"/>
    <dgm:cxn modelId="{431566AF-05F5-4383-A0B8-3D7998298315}" type="presParOf" srcId="{34772595-E189-492B-B2C5-4C8EEBF2AA87}" destId="{CE2365A1-BD8B-436A-9488-A2D82B1B8D83}" srcOrd="1" destOrd="0" presId="urn:microsoft.com/office/officeart/2005/8/layout/hierarchy1"/>
    <dgm:cxn modelId="{2E5B2030-5F87-438C-82EB-8D5272743FF6}" type="presParOf" srcId="{2A887EA1-5230-4AC0-A3F0-AF2EBFEAB81D}" destId="{E215D883-53F5-48D5-9F22-77666DFB3AE3}" srcOrd="1" destOrd="0" presId="urn:microsoft.com/office/officeart/2005/8/layout/hierarchy1"/>
    <dgm:cxn modelId="{5BF90F2B-B4D2-4FC1-A22E-8797F094A920}" type="presParOf" srcId="{47CF92DB-AD0B-488D-A053-3F26409B9FC0}" destId="{8F54A256-F57D-494C-96D6-02E32D0E2832}" srcOrd="2" destOrd="0" presId="urn:microsoft.com/office/officeart/2005/8/layout/hierarchy1"/>
    <dgm:cxn modelId="{BEBBDBCB-94A9-4D51-952B-AB1749A447D3}" type="presParOf" srcId="{8F54A256-F57D-494C-96D6-02E32D0E2832}" destId="{9B27EF18-BB85-451D-B7A1-788AAE9B96E1}" srcOrd="0" destOrd="0" presId="urn:microsoft.com/office/officeart/2005/8/layout/hierarchy1"/>
    <dgm:cxn modelId="{01442D5F-5E5E-4395-84AF-78BCCA74182E}" type="presParOf" srcId="{9B27EF18-BB85-451D-B7A1-788AAE9B96E1}" destId="{48A71493-0176-4E77-86F6-C453019B62B4}" srcOrd="0" destOrd="0" presId="urn:microsoft.com/office/officeart/2005/8/layout/hierarchy1"/>
    <dgm:cxn modelId="{280B43B6-4F7D-47A5-9914-A181D80F6124}" type="presParOf" srcId="{9B27EF18-BB85-451D-B7A1-788AAE9B96E1}" destId="{54522A15-F81E-4CAA-98DC-E3E56A8F83DA}" srcOrd="1" destOrd="0" presId="urn:microsoft.com/office/officeart/2005/8/layout/hierarchy1"/>
    <dgm:cxn modelId="{A7EFC47C-3619-4C30-814C-374A318A342B}" type="presParOf" srcId="{8F54A256-F57D-494C-96D6-02E32D0E2832}" destId="{DEE07FEA-D502-4564-BFAB-165A5C3A902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D4A82C-8466-485E-B22D-D7231AB4230A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0248EA-8AA5-42A4-8A4F-71C33152ECB1}">
      <dgm:prSet custT="1"/>
      <dgm:spPr/>
      <dgm:t>
        <a:bodyPr/>
        <a:lstStyle/>
        <a:p>
          <a:r>
            <a:rPr lang="hr-HR" sz="2000" dirty="0"/>
            <a:t>U zemljama zapada najčešće posljedica insuficijencije venske cirkulacije</a:t>
          </a:r>
          <a:endParaRPr lang="en-US" sz="2000" dirty="0"/>
        </a:p>
      </dgm:t>
    </dgm:pt>
    <dgm:pt modelId="{FDD587D7-A1FE-4DDD-9726-B6CD5410BB8D}" type="parTrans" cxnId="{BB45C485-8199-4729-8BAC-5826FDAFF0E6}">
      <dgm:prSet/>
      <dgm:spPr/>
      <dgm:t>
        <a:bodyPr/>
        <a:lstStyle/>
        <a:p>
          <a:endParaRPr lang="en-US"/>
        </a:p>
      </dgm:t>
    </dgm:pt>
    <dgm:pt modelId="{58582DA9-2132-49D6-A3C0-03823DCFDB53}" type="sibTrans" cxnId="{BB45C485-8199-4729-8BAC-5826FDAFF0E6}">
      <dgm:prSet/>
      <dgm:spPr/>
      <dgm:t>
        <a:bodyPr/>
        <a:lstStyle/>
        <a:p>
          <a:endParaRPr lang="en-US"/>
        </a:p>
      </dgm:t>
    </dgm:pt>
    <dgm:pt modelId="{AA0626E1-9F09-4F9B-BB5B-D2E9F335EB1E}">
      <dgm:prSet custT="1"/>
      <dgm:spPr/>
      <dgm:t>
        <a:bodyPr/>
        <a:lstStyle/>
        <a:p>
          <a:r>
            <a:rPr lang="hr-HR" sz="2000" dirty="0"/>
            <a:t>Infekcije najčešći uzročnici u zemljama Afrike i Južne Amerike</a:t>
          </a:r>
          <a:endParaRPr lang="en-US" sz="2000" dirty="0"/>
        </a:p>
      </dgm:t>
    </dgm:pt>
    <dgm:pt modelId="{7118C6F9-D5D9-4A02-A124-AD06CEFF9AB1}" type="parTrans" cxnId="{064A7E91-14C9-4792-AEDA-8C4379CD5407}">
      <dgm:prSet/>
      <dgm:spPr/>
      <dgm:t>
        <a:bodyPr/>
        <a:lstStyle/>
        <a:p>
          <a:endParaRPr lang="en-US"/>
        </a:p>
      </dgm:t>
    </dgm:pt>
    <dgm:pt modelId="{9D10267B-EADB-411C-9365-919A1B49A845}" type="sibTrans" cxnId="{064A7E91-14C9-4792-AEDA-8C4379CD5407}">
      <dgm:prSet/>
      <dgm:spPr/>
      <dgm:t>
        <a:bodyPr/>
        <a:lstStyle/>
        <a:p>
          <a:endParaRPr lang="en-US"/>
        </a:p>
      </dgm:t>
    </dgm:pt>
    <dgm:pt modelId="{A8E19B38-660D-430B-9414-B5957B045ADE}">
      <dgm:prSet custT="1"/>
      <dgm:spPr/>
      <dgm:t>
        <a:bodyPr/>
        <a:lstStyle/>
        <a:p>
          <a:r>
            <a:rPr lang="hr-HR" sz="2000" dirty="0"/>
            <a:t>U zemljama zapada ulkus je češći u žena (3:1)</a:t>
          </a:r>
          <a:endParaRPr lang="en-US" sz="2000" dirty="0"/>
        </a:p>
      </dgm:t>
    </dgm:pt>
    <dgm:pt modelId="{B439E4AD-AE17-4EBF-A09E-51528475D218}" type="parTrans" cxnId="{E27EAA5F-4ADF-4D46-8BFD-BF9CD9F3F558}">
      <dgm:prSet/>
      <dgm:spPr/>
      <dgm:t>
        <a:bodyPr/>
        <a:lstStyle/>
        <a:p>
          <a:endParaRPr lang="en-US"/>
        </a:p>
      </dgm:t>
    </dgm:pt>
    <dgm:pt modelId="{0D0A540D-BCD4-4226-AA29-20CEB95A39D1}" type="sibTrans" cxnId="{E27EAA5F-4ADF-4D46-8BFD-BF9CD9F3F558}">
      <dgm:prSet/>
      <dgm:spPr/>
      <dgm:t>
        <a:bodyPr/>
        <a:lstStyle/>
        <a:p>
          <a:endParaRPr lang="en-US"/>
        </a:p>
      </dgm:t>
    </dgm:pt>
    <dgm:pt modelId="{A296D5D5-43DE-4211-8244-D46A68B55BD7}">
      <dgm:prSet custT="1"/>
      <dgm:spPr/>
      <dgm:t>
        <a:bodyPr/>
        <a:lstStyle/>
        <a:p>
          <a:r>
            <a:rPr lang="hr-HR" sz="2000" dirty="0"/>
            <a:t>U zemljama Sjeverne Afrike učestaliji u muškaraca</a:t>
          </a:r>
          <a:endParaRPr lang="en-US" sz="2000" dirty="0"/>
        </a:p>
      </dgm:t>
    </dgm:pt>
    <dgm:pt modelId="{6B80DF33-8C0F-4678-A27E-4CB79F2F107E}" type="parTrans" cxnId="{AC5154AB-A8D8-41A9-ABAA-A877475394F4}">
      <dgm:prSet/>
      <dgm:spPr/>
      <dgm:t>
        <a:bodyPr/>
        <a:lstStyle/>
        <a:p>
          <a:endParaRPr lang="en-US"/>
        </a:p>
      </dgm:t>
    </dgm:pt>
    <dgm:pt modelId="{EB9981A1-3347-4FC3-9A80-C02B0E00FA8C}" type="sibTrans" cxnId="{AC5154AB-A8D8-41A9-ABAA-A877475394F4}">
      <dgm:prSet/>
      <dgm:spPr/>
      <dgm:t>
        <a:bodyPr/>
        <a:lstStyle/>
        <a:p>
          <a:endParaRPr lang="en-US"/>
        </a:p>
      </dgm:t>
    </dgm:pt>
    <dgm:pt modelId="{802A1045-1272-482F-BC4D-263983CDC88F}" type="pres">
      <dgm:prSet presAssocID="{DED4A82C-8466-485E-B22D-D7231AB4230A}" presName="matrix" presStyleCnt="0">
        <dgm:presLayoutVars>
          <dgm:chMax val="1"/>
          <dgm:dir/>
          <dgm:resizeHandles val="exact"/>
        </dgm:presLayoutVars>
      </dgm:prSet>
      <dgm:spPr/>
    </dgm:pt>
    <dgm:pt modelId="{5A0D9743-648F-45A1-A35A-5139824595AD}" type="pres">
      <dgm:prSet presAssocID="{DED4A82C-8466-485E-B22D-D7231AB4230A}" presName="diamond" presStyleLbl="bgShp" presStyleIdx="0" presStyleCnt="1"/>
      <dgm:spPr/>
    </dgm:pt>
    <dgm:pt modelId="{F808C294-527E-4C06-A860-3C1AD1DC7FC1}" type="pres">
      <dgm:prSet presAssocID="{DED4A82C-8466-485E-B22D-D7231AB4230A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F9CB68A-D9DB-4020-973D-260712D546F1}" type="pres">
      <dgm:prSet presAssocID="{DED4A82C-8466-485E-B22D-D7231AB4230A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B686172-7EEB-4037-85FB-A5A0BD20C7C9}" type="pres">
      <dgm:prSet presAssocID="{DED4A82C-8466-485E-B22D-D7231AB4230A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774B39D-1B55-40DF-B97D-8CB6EC752A9E}" type="pres">
      <dgm:prSet presAssocID="{DED4A82C-8466-485E-B22D-D7231AB4230A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B92AB28-DF2B-40AC-82FE-3DDDEDC2AF54}" type="presOf" srcId="{E00248EA-8AA5-42A4-8A4F-71C33152ECB1}" destId="{F808C294-527E-4C06-A860-3C1AD1DC7FC1}" srcOrd="0" destOrd="0" presId="urn:microsoft.com/office/officeart/2005/8/layout/matrix3"/>
    <dgm:cxn modelId="{7ED4DC37-699E-41A9-8733-205A56324891}" type="presOf" srcId="{DED4A82C-8466-485E-B22D-D7231AB4230A}" destId="{802A1045-1272-482F-BC4D-263983CDC88F}" srcOrd="0" destOrd="0" presId="urn:microsoft.com/office/officeart/2005/8/layout/matrix3"/>
    <dgm:cxn modelId="{A9F2B83C-3730-4EE6-A0C5-2D0128AAE53A}" type="presOf" srcId="{A296D5D5-43DE-4211-8244-D46A68B55BD7}" destId="{5774B39D-1B55-40DF-B97D-8CB6EC752A9E}" srcOrd="0" destOrd="0" presId="urn:microsoft.com/office/officeart/2005/8/layout/matrix3"/>
    <dgm:cxn modelId="{E27EAA5F-4ADF-4D46-8BFD-BF9CD9F3F558}" srcId="{DED4A82C-8466-485E-B22D-D7231AB4230A}" destId="{A8E19B38-660D-430B-9414-B5957B045ADE}" srcOrd="2" destOrd="0" parTransId="{B439E4AD-AE17-4EBF-A09E-51528475D218}" sibTransId="{0D0A540D-BCD4-4226-AA29-20CEB95A39D1}"/>
    <dgm:cxn modelId="{E9D67044-B242-4376-9CF9-794F454DFD5D}" type="presOf" srcId="{AA0626E1-9F09-4F9B-BB5B-D2E9F335EB1E}" destId="{DF9CB68A-D9DB-4020-973D-260712D546F1}" srcOrd="0" destOrd="0" presId="urn:microsoft.com/office/officeart/2005/8/layout/matrix3"/>
    <dgm:cxn modelId="{70D9F25A-1947-484A-9361-62F60C45BD2B}" type="presOf" srcId="{A8E19B38-660D-430B-9414-B5957B045ADE}" destId="{7B686172-7EEB-4037-85FB-A5A0BD20C7C9}" srcOrd="0" destOrd="0" presId="urn:microsoft.com/office/officeart/2005/8/layout/matrix3"/>
    <dgm:cxn modelId="{BB45C485-8199-4729-8BAC-5826FDAFF0E6}" srcId="{DED4A82C-8466-485E-B22D-D7231AB4230A}" destId="{E00248EA-8AA5-42A4-8A4F-71C33152ECB1}" srcOrd="0" destOrd="0" parTransId="{FDD587D7-A1FE-4DDD-9726-B6CD5410BB8D}" sibTransId="{58582DA9-2132-49D6-A3C0-03823DCFDB53}"/>
    <dgm:cxn modelId="{064A7E91-14C9-4792-AEDA-8C4379CD5407}" srcId="{DED4A82C-8466-485E-B22D-D7231AB4230A}" destId="{AA0626E1-9F09-4F9B-BB5B-D2E9F335EB1E}" srcOrd="1" destOrd="0" parTransId="{7118C6F9-D5D9-4A02-A124-AD06CEFF9AB1}" sibTransId="{9D10267B-EADB-411C-9365-919A1B49A845}"/>
    <dgm:cxn modelId="{AC5154AB-A8D8-41A9-ABAA-A877475394F4}" srcId="{DED4A82C-8466-485E-B22D-D7231AB4230A}" destId="{A296D5D5-43DE-4211-8244-D46A68B55BD7}" srcOrd="3" destOrd="0" parTransId="{6B80DF33-8C0F-4678-A27E-4CB79F2F107E}" sibTransId="{EB9981A1-3347-4FC3-9A80-C02B0E00FA8C}"/>
    <dgm:cxn modelId="{CB798F0A-F921-4D87-B50B-5D49E18EF158}" type="presParOf" srcId="{802A1045-1272-482F-BC4D-263983CDC88F}" destId="{5A0D9743-648F-45A1-A35A-5139824595AD}" srcOrd="0" destOrd="0" presId="urn:microsoft.com/office/officeart/2005/8/layout/matrix3"/>
    <dgm:cxn modelId="{2FCA0F30-D834-4CE7-9AA1-A7932F77CC3B}" type="presParOf" srcId="{802A1045-1272-482F-BC4D-263983CDC88F}" destId="{F808C294-527E-4C06-A860-3C1AD1DC7FC1}" srcOrd="1" destOrd="0" presId="urn:microsoft.com/office/officeart/2005/8/layout/matrix3"/>
    <dgm:cxn modelId="{C8F8E69D-BB58-48EB-96D5-6DAF42268A2B}" type="presParOf" srcId="{802A1045-1272-482F-BC4D-263983CDC88F}" destId="{DF9CB68A-D9DB-4020-973D-260712D546F1}" srcOrd="2" destOrd="0" presId="urn:microsoft.com/office/officeart/2005/8/layout/matrix3"/>
    <dgm:cxn modelId="{63D8A0F4-57BC-4924-8472-03D51ADDB705}" type="presParOf" srcId="{802A1045-1272-482F-BC4D-263983CDC88F}" destId="{7B686172-7EEB-4037-85FB-A5A0BD20C7C9}" srcOrd="3" destOrd="0" presId="urn:microsoft.com/office/officeart/2005/8/layout/matrix3"/>
    <dgm:cxn modelId="{B7A8D27C-8968-4E61-9BC7-0CCB9246FE17}" type="presParOf" srcId="{802A1045-1272-482F-BC4D-263983CDC88F}" destId="{5774B39D-1B55-40DF-B97D-8CB6EC752A9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9792DF2-639D-493F-AE48-A0670282BFA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07EB5A-F574-40D8-A111-31E62862D916}">
      <dgm:prSet custT="1"/>
      <dgm:spPr/>
      <dgm:t>
        <a:bodyPr/>
        <a:lstStyle/>
        <a:p>
          <a:r>
            <a:rPr lang="hr-HR" sz="2000" b="0" i="0"/>
            <a:t>Patološke promjene u venama i tkivima i kronična venska hipertenzija</a:t>
          </a:r>
          <a:endParaRPr lang="en-US" sz="2000"/>
        </a:p>
      </dgm:t>
    </dgm:pt>
    <dgm:pt modelId="{CC14D418-3E90-43B3-8F05-85BDB20D1BDD}" type="parTrans" cxnId="{489293C7-BB5A-4BFB-9406-DA232F6D5553}">
      <dgm:prSet/>
      <dgm:spPr/>
      <dgm:t>
        <a:bodyPr/>
        <a:lstStyle/>
        <a:p>
          <a:endParaRPr lang="en-US"/>
        </a:p>
      </dgm:t>
    </dgm:pt>
    <dgm:pt modelId="{E410D7FB-850B-4CE4-B783-1E70A50FFF23}" type="sibTrans" cxnId="{489293C7-BB5A-4BFB-9406-DA232F6D5553}">
      <dgm:prSet/>
      <dgm:spPr/>
      <dgm:t>
        <a:bodyPr/>
        <a:lstStyle/>
        <a:p>
          <a:endParaRPr lang="en-US"/>
        </a:p>
      </dgm:t>
    </dgm:pt>
    <dgm:pt modelId="{346CD585-172F-4AEC-B2C6-E8A2552DC6A1}">
      <dgm:prSet custT="1"/>
      <dgm:spPr/>
      <dgm:t>
        <a:bodyPr/>
        <a:lstStyle/>
        <a:p>
          <a:r>
            <a:rPr lang="hr-HR" sz="2000" b="0" i="0"/>
            <a:t>Oštećeni zalisci dopuštaju povratni tok venske krvi pri hodu i stajanju</a:t>
          </a:r>
          <a:endParaRPr lang="en-US" sz="2000"/>
        </a:p>
      </dgm:t>
    </dgm:pt>
    <dgm:pt modelId="{70AA95BB-6A31-4A56-AF34-51180667685E}" type="parTrans" cxnId="{C13FBE96-DF1A-4115-9CD8-67EA3C1ABBB7}">
      <dgm:prSet/>
      <dgm:spPr/>
      <dgm:t>
        <a:bodyPr/>
        <a:lstStyle/>
        <a:p>
          <a:endParaRPr lang="en-US"/>
        </a:p>
      </dgm:t>
    </dgm:pt>
    <dgm:pt modelId="{0A6D9134-96C2-4E9A-9AAD-72C3747E70D0}" type="sibTrans" cxnId="{C13FBE96-DF1A-4115-9CD8-67EA3C1ABBB7}">
      <dgm:prSet/>
      <dgm:spPr/>
      <dgm:t>
        <a:bodyPr/>
        <a:lstStyle/>
        <a:p>
          <a:endParaRPr lang="en-US"/>
        </a:p>
      </dgm:t>
    </dgm:pt>
    <dgm:pt modelId="{FC85F5C0-2013-4A2A-84DE-CD3BDCD67E3A}">
      <dgm:prSet custT="1"/>
      <dgm:spPr/>
      <dgm:t>
        <a:bodyPr/>
        <a:lstStyle/>
        <a:p>
          <a:r>
            <a:rPr lang="hr-HR" sz="2000" b="0" i="0"/>
            <a:t>Razvoj visokog tlaka u perifernim venama</a:t>
          </a:r>
          <a:endParaRPr lang="en-US" sz="2000"/>
        </a:p>
      </dgm:t>
    </dgm:pt>
    <dgm:pt modelId="{DE88BE68-9B5C-4EF2-B09F-D2F7EC82BAEE}" type="parTrans" cxnId="{45324985-A230-4444-8246-2AFEFDDCBD82}">
      <dgm:prSet/>
      <dgm:spPr/>
      <dgm:t>
        <a:bodyPr/>
        <a:lstStyle/>
        <a:p>
          <a:endParaRPr lang="en-US"/>
        </a:p>
      </dgm:t>
    </dgm:pt>
    <dgm:pt modelId="{741A9AA0-0907-4E14-B224-6312E2C267D4}" type="sibTrans" cxnId="{45324985-A230-4444-8246-2AFEFDDCBD82}">
      <dgm:prSet/>
      <dgm:spPr/>
      <dgm:t>
        <a:bodyPr/>
        <a:lstStyle/>
        <a:p>
          <a:endParaRPr lang="en-US"/>
        </a:p>
      </dgm:t>
    </dgm:pt>
    <dgm:pt modelId="{728CE907-C69B-44D8-8263-82A07D8AE107}">
      <dgm:prSet custT="1"/>
      <dgm:spPr/>
      <dgm:t>
        <a:bodyPr/>
        <a:lstStyle/>
        <a:p>
          <a:r>
            <a:rPr lang="hr-HR" sz="2000" b="0" i="0"/>
            <a:t>Preveliko rastezanje venske stijenke dovodi do dilatacije vena</a:t>
          </a:r>
          <a:endParaRPr lang="en-US" sz="2000"/>
        </a:p>
      </dgm:t>
    </dgm:pt>
    <dgm:pt modelId="{1F01AF38-BD50-4862-9D93-4F00375671AC}" type="parTrans" cxnId="{573D75F3-723D-4B8D-AEB0-F599204A4E39}">
      <dgm:prSet/>
      <dgm:spPr/>
      <dgm:t>
        <a:bodyPr/>
        <a:lstStyle/>
        <a:p>
          <a:endParaRPr lang="en-US"/>
        </a:p>
      </dgm:t>
    </dgm:pt>
    <dgm:pt modelId="{6B1BC431-C1FA-499E-8AEE-D4B630FD858E}" type="sibTrans" cxnId="{573D75F3-723D-4B8D-AEB0-F599204A4E39}">
      <dgm:prSet/>
      <dgm:spPr/>
      <dgm:t>
        <a:bodyPr/>
        <a:lstStyle/>
        <a:p>
          <a:endParaRPr lang="en-US"/>
        </a:p>
      </dgm:t>
    </dgm:pt>
    <dgm:pt modelId="{2DB97668-7A6E-47EF-BE20-B59857A3CFED}">
      <dgm:prSet custT="1"/>
      <dgm:spPr/>
      <dgm:t>
        <a:bodyPr/>
        <a:lstStyle/>
        <a:p>
          <a:r>
            <a:rPr lang="hr-HR" sz="2000" b="0" i="0"/>
            <a:t>Povišeni hidrostatski tlak,  povećana  propusnost kapilara  i stvaranje edema</a:t>
          </a:r>
          <a:endParaRPr lang="en-US" sz="2000"/>
        </a:p>
      </dgm:t>
    </dgm:pt>
    <dgm:pt modelId="{C79E5322-C4AC-41FB-BCDB-B575E8244299}" type="parTrans" cxnId="{92BCCE83-8027-46DB-95D5-56096E572332}">
      <dgm:prSet/>
      <dgm:spPr/>
      <dgm:t>
        <a:bodyPr/>
        <a:lstStyle/>
        <a:p>
          <a:endParaRPr lang="en-US"/>
        </a:p>
      </dgm:t>
    </dgm:pt>
    <dgm:pt modelId="{D5320EF9-57A5-49FD-B245-59EB0453D259}" type="sibTrans" cxnId="{92BCCE83-8027-46DB-95D5-56096E572332}">
      <dgm:prSet/>
      <dgm:spPr/>
      <dgm:t>
        <a:bodyPr/>
        <a:lstStyle/>
        <a:p>
          <a:endParaRPr lang="en-US"/>
        </a:p>
      </dgm:t>
    </dgm:pt>
    <dgm:pt modelId="{0DFA96E3-77B4-4964-848D-A8D949CBE276}">
      <dgm:prSet custT="1"/>
      <dgm:spPr/>
      <dgm:t>
        <a:bodyPr/>
        <a:lstStyle/>
        <a:p>
          <a:r>
            <a:rPr lang="hr-HR" sz="2000" b="0" i="0"/>
            <a:t>Izlazak eritrocita i plazme u međustanični prostor i promjene boje kože</a:t>
          </a:r>
          <a:endParaRPr lang="en-US" sz="2000"/>
        </a:p>
      </dgm:t>
    </dgm:pt>
    <dgm:pt modelId="{2327447A-7349-4819-AED2-1AB8E48F9107}" type="parTrans" cxnId="{4F7E4117-AFFB-4C8C-8442-4DBD90176AA4}">
      <dgm:prSet/>
      <dgm:spPr/>
      <dgm:t>
        <a:bodyPr/>
        <a:lstStyle/>
        <a:p>
          <a:endParaRPr lang="en-US"/>
        </a:p>
      </dgm:t>
    </dgm:pt>
    <dgm:pt modelId="{05C0BD72-C931-48FF-AA3A-EDB54A485391}" type="sibTrans" cxnId="{4F7E4117-AFFB-4C8C-8442-4DBD90176AA4}">
      <dgm:prSet/>
      <dgm:spPr/>
      <dgm:t>
        <a:bodyPr/>
        <a:lstStyle/>
        <a:p>
          <a:endParaRPr lang="en-US"/>
        </a:p>
      </dgm:t>
    </dgm:pt>
    <dgm:pt modelId="{052A9E63-1767-4BE3-A131-39E75708A1A7}">
      <dgm:prSet custT="1"/>
      <dgm:spPr/>
      <dgm:t>
        <a:bodyPr/>
        <a:lstStyle/>
        <a:p>
          <a:r>
            <a:rPr lang="hr-HR" sz="2000" b="0" i="0"/>
            <a:t>Uništavanje tkiva </a:t>
          </a:r>
          <a:endParaRPr lang="en-US" sz="2000"/>
        </a:p>
      </dgm:t>
    </dgm:pt>
    <dgm:pt modelId="{1CEC8D3B-3534-45AE-BC89-6E34FF7883D5}" type="parTrans" cxnId="{637CD9A3-EDB4-4B26-BD6D-4EE5318949D1}">
      <dgm:prSet/>
      <dgm:spPr/>
      <dgm:t>
        <a:bodyPr/>
        <a:lstStyle/>
        <a:p>
          <a:endParaRPr lang="en-US"/>
        </a:p>
      </dgm:t>
    </dgm:pt>
    <dgm:pt modelId="{9BD1B814-F371-4AF8-8F1B-B7648AC87D40}" type="sibTrans" cxnId="{637CD9A3-EDB4-4B26-BD6D-4EE5318949D1}">
      <dgm:prSet/>
      <dgm:spPr/>
      <dgm:t>
        <a:bodyPr/>
        <a:lstStyle/>
        <a:p>
          <a:endParaRPr lang="en-US"/>
        </a:p>
      </dgm:t>
    </dgm:pt>
    <dgm:pt modelId="{4AEC3954-A65B-43DB-81B1-737C1C5DBF8E}">
      <dgm:prSet custT="1"/>
      <dgm:spPr/>
      <dgm:t>
        <a:bodyPr/>
        <a:lstStyle/>
        <a:p>
          <a:pPr algn="ctr"/>
          <a:r>
            <a:rPr lang="hr-HR" sz="2000" b="1" i="0" dirty="0"/>
            <a:t>EDEM, HIPOKSIJA TKIVA, PROMJENE PIGMENTACIJE KOŽE I NASTANAK ULKUSA </a:t>
          </a:r>
          <a:endParaRPr lang="en-US" sz="2000" dirty="0"/>
        </a:p>
      </dgm:t>
    </dgm:pt>
    <dgm:pt modelId="{5451C1F6-3263-4F06-9074-26F3B9176B88}" type="parTrans" cxnId="{91FE0C4D-594C-40E3-8D3E-9FDDA9784D57}">
      <dgm:prSet/>
      <dgm:spPr/>
      <dgm:t>
        <a:bodyPr/>
        <a:lstStyle/>
        <a:p>
          <a:endParaRPr lang="en-US"/>
        </a:p>
      </dgm:t>
    </dgm:pt>
    <dgm:pt modelId="{DEE643AA-7B3B-4721-83A4-E88376C200F1}" type="sibTrans" cxnId="{91FE0C4D-594C-40E3-8D3E-9FDDA9784D57}">
      <dgm:prSet/>
      <dgm:spPr/>
      <dgm:t>
        <a:bodyPr/>
        <a:lstStyle/>
        <a:p>
          <a:endParaRPr lang="en-US"/>
        </a:p>
      </dgm:t>
    </dgm:pt>
    <dgm:pt modelId="{30C041F5-7BDD-406B-8EDF-67B7B30D44AD}" type="pres">
      <dgm:prSet presAssocID="{D9792DF2-639D-493F-AE48-A0670282BFAC}" presName="linear" presStyleCnt="0">
        <dgm:presLayoutVars>
          <dgm:animLvl val="lvl"/>
          <dgm:resizeHandles val="exact"/>
        </dgm:presLayoutVars>
      </dgm:prSet>
      <dgm:spPr/>
    </dgm:pt>
    <dgm:pt modelId="{B34AF346-FEB8-4571-8584-B36B709AD4B8}" type="pres">
      <dgm:prSet presAssocID="{BD07EB5A-F574-40D8-A111-31E62862D916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5847AA7C-E47A-4403-8715-D0B12B9AE616}" type="pres">
      <dgm:prSet presAssocID="{E410D7FB-850B-4CE4-B783-1E70A50FFF23}" presName="spacer" presStyleCnt="0"/>
      <dgm:spPr/>
    </dgm:pt>
    <dgm:pt modelId="{BC751ABC-B201-4345-A1D2-34347B2C4011}" type="pres">
      <dgm:prSet presAssocID="{346CD585-172F-4AEC-B2C6-E8A2552DC6A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3328F3E-FB1D-4FC0-9F78-E3F610DF26C9}" type="pres">
      <dgm:prSet presAssocID="{0A6D9134-96C2-4E9A-9AAD-72C3747E70D0}" presName="spacer" presStyleCnt="0"/>
      <dgm:spPr/>
    </dgm:pt>
    <dgm:pt modelId="{167BBEC3-7040-458E-94EB-4738C28BA1A4}" type="pres">
      <dgm:prSet presAssocID="{FC85F5C0-2013-4A2A-84DE-CD3BDCD67E3A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83437ECB-8127-4D3D-B6DD-E121761924C2}" type="pres">
      <dgm:prSet presAssocID="{741A9AA0-0907-4E14-B224-6312E2C267D4}" presName="spacer" presStyleCnt="0"/>
      <dgm:spPr/>
    </dgm:pt>
    <dgm:pt modelId="{AD4CC2E4-25DF-4BDA-B9B3-B661B043F7BD}" type="pres">
      <dgm:prSet presAssocID="{728CE907-C69B-44D8-8263-82A07D8AE107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EBBC3385-F848-408E-B7BC-81F40257F95D}" type="pres">
      <dgm:prSet presAssocID="{6B1BC431-C1FA-499E-8AEE-D4B630FD858E}" presName="spacer" presStyleCnt="0"/>
      <dgm:spPr/>
    </dgm:pt>
    <dgm:pt modelId="{D4DAF41A-5E55-4F67-B252-AC11BD6DEF12}" type="pres">
      <dgm:prSet presAssocID="{2DB97668-7A6E-47EF-BE20-B59857A3CFED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1EB6473B-8787-4A35-AC4A-E46BF9135F96}" type="pres">
      <dgm:prSet presAssocID="{D5320EF9-57A5-49FD-B245-59EB0453D259}" presName="spacer" presStyleCnt="0"/>
      <dgm:spPr/>
    </dgm:pt>
    <dgm:pt modelId="{2D15B354-9D8F-4274-A1E2-48DCC943BDBB}" type="pres">
      <dgm:prSet presAssocID="{0DFA96E3-77B4-4964-848D-A8D949CBE27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5AFFBD12-89B2-4B16-938B-7E3DB9F6D4E6}" type="pres">
      <dgm:prSet presAssocID="{05C0BD72-C931-48FF-AA3A-EDB54A485391}" presName="spacer" presStyleCnt="0"/>
      <dgm:spPr/>
    </dgm:pt>
    <dgm:pt modelId="{4A5B5CA1-8AF0-4B41-B62C-6E93925374D3}" type="pres">
      <dgm:prSet presAssocID="{052A9E63-1767-4BE3-A131-39E75708A1A7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E0610663-E385-487E-9F25-073CD52CFE17}" type="pres">
      <dgm:prSet presAssocID="{9BD1B814-F371-4AF8-8F1B-B7648AC87D40}" presName="spacer" presStyleCnt="0"/>
      <dgm:spPr/>
    </dgm:pt>
    <dgm:pt modelId="{94429E7E-1BF7-4539-AFB0-601B075E084F}" type="pres">
      <dgm:prSet presAssocID="{4AEC3954-A65B-43DB-81B1-737C1C5DBF8E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4F7E4117-AFFB-4C8C-8442-4DBD90176AA4}" srcId="{D9792DF2-639D-493F-AE48-A0670282BFAC}" destId="{0DFA96E3-77B4-4964-848D-A8D949CBE276}" srcOrd="5" destOrd="0" parTransId="{2327447A-7349-4819-AED2-1AB8E48F9107}" sibTransId="{05C0BD72-C931-48FF-AA3A-EDB54A485391}"/>
    <dgm:cxn modelId="{85AC5865-9124-49EF-BEB1-7D5BDBB933A6}" type="presOf" srcId="{4AEC3954-A65B-43DB-81B1-737C1C5DBF8E}" destId="{94429E7E-1BF7-4539-AFB0-601B075E084F}" srcOrd="0" destOrd="0" presId="urn:microsoft.com/office/officeart/2005/8/layout/vList2"/>
    <dgm:cxn modelId="{4FED0C4D-DB06-4716-9C1F-A042A3B3942A}" type="presOf" srcId="{728CE907-C69B-44D8-8263-82A07D8AE107}" destId="{AD4CC2E4-25DF-4BDA-B9B3-B661B043F7BD}" srcOrd="0" destOrd="0" presId="urn:microsoft.com/office/officeart/2005/8/layout/vList2"/>
    <dgm:cxn modelId="{91FE0C4D-594C-40E3-8D3E-9FDDA9784D57}" srcId="{D9792DF2-639D-493F-AE48-A0670282BFAC}" destId="{4AEC3954-A65B-43DB-81B1-737C1C5DBF8E}" srcOrd="7" destOrd="0" parTransId="{5451C1F6-3263-4F06-9074-26F3B9176B88}" sibTransId="{DEE643AA-7B3B-4721-83A4-E88376C200F1}"/>
    <dgm:cxn modelId="{DA8BF96F-97EC-4F39-B043-830A2817243D}" type="presOf" srcId="{FC85F5C0-2013-4A2A-84DE-CD3BDCD67E3A}" destId="{167BBEC3-7040-458E-94EB-4738C28BA1A4}" srcOrd="0" destOrd="0" presId="urn:microsoft.com/office/officeart/2005/8/layout/vList2"/>
    <dgm:cxn modelId="{28B5CB57-241C-4059-BE84-0C667B2E6B0F}" type="presOf" srcId="{346CD585-172F-4AEC-B2C6-E8A2552DC6A1}" destId="{BC751ABC-B201-4345-A1D2-34347B2C4011}" srcOrd="0" destOrd="0" presId="urn:microsoft.com/office/officeart/2005/8/layout/vList2"/>
    <dgm:cxn modelId="{92BCCE83-8027-46DB-95D5-56096E572332}" srcId="{D9792DF2-639D-493F-AE48-A0670282BFAC}" destId="{2DB97668-7A6E-47EF-BE20-B59857A3CFED}" srcOrd="4" destOrd="0" parTransId="{C79E5322-C4AC-41FB-BCDB-B575E8244299}" sibTransId="{D5320EF9-57A5-49FD-B245-59EB0453D259}"/>
    <dgm:cxn modelId="{45324985-A230-4444-8246-2AFEFDDCBD82}" srcId="{D9792DF2-639D-493F-AE48-A0670282BFAC}" destId="{FC85F5C0-2013-4A2A-84DE-CD3BDCD67E3A}" srcOrd="2" destOrd="0" parTransId="{DE88BE68-9B5C-4EF2-B09F-D2F7EC82BAEE}" sibTransId="{741A9AA0-0907-4E14-B224-6312E2C267D4}"/>
    <dgm:cxn modelId="{0011ED8B-E2D7-4EBC-8639-1E39D740EF1A}" type="presOf" srcId="{D9792DF2-639D-493F-AE48-A0670282BFAC}" destId="{30C041F5-7BDD-406B-8EDF-67B7B30D44AD}" srcOrd="0" destOrd="0" presId="urn:microsoft.com/office/officeart/2005/8/layout/vList2"/>
    <dgm:cxn modelId="{C13FBE96-DF1A-4115-9CD8-67EA3C1ABBB7}" srcId="{D9792DF2-639D-493F-AE48-A0670282BFAC}" destId="{346CD585-172F-4AEC-B2C6-E8A2552DC6A1}" srcOrd="1" destOrd="0" parTransId="{70AA95BB-6A31-4A56-AF34-51180667685E}" sibTransId="{0A6D9134-96C2-4E9A-9AAD-72C3747E70D0}"/>
    <dgm:cxn modelId="{637CD9A3-EDB4-4B26-BD6D-4EE5318949D1}" srcId="{D9792DF2-639D-493F-AE48-A0670282BFAC}" destId="{052A9E63-1767-4BE3-A131-39E75708A1A7}" srcOrd="6" destOrd="0" parTransId="{1CEC8D3B-3534-45AE-BC89-6E34FF7883D5}" sibTransId="{9BD1B814-F371-4AF8-8F1B-B7648AC87D40}"/>
    <dgm:cxn modelId="{ECD7EAA9-44BB-4778-AFD6-33B086046D74}" type="presOf" srcId="{0DFA96E3-77B4-4964-848D-A8D949CBE276}" destId="{2D15B354-9D8F-4274-A1E2-48DCC943BDBB}" srcOrd="0" destOrd="0" presId="urn:microsoft.com/office/officeart/2005/8/layout/vList2"/>
    <dgm:cxn modelId="{2A664CC1-739F-481D-A964-60439A6D8C4C}" type="presOf" srcId="{BD07EB5A-F574-40D8-A111-31E62862D916}" destId="{B34AF346-FEB8-4571-8584-B36B709AD4B8}" srcOrd="0" destOrd="0" presId="urn:microsoft.com/office/officeart/2005/8/layout/vList2"/>
    <dgm:cxn modelId="{7F24EBC2-5958-4AB8-BB61-6C013409DDB8}" type="presOf" srcId="{052A9E63-1767-4BE3-A131-39E75708A1A7}" destId="{4A5B5CA1-8AF0-4B41-B62C-6E93925374D3}" srcOrd="0" destOrd="0" presId="urn:microsoft.com/office/officeart/2005/8/layout/vList2"/>
    <dgm:cxn modelId="{489293C7-BB5A-4BFB-9406-DA232F6D5553}" srcId="{D9792DF2-639D-493F-AE48-A0670282BFAC}" destId="{BD07EB5A-F574-40D8-A111-31E62862D916}" srcOrd="0" destOrd="0" parTransId="{CC14D418-3E90-43B3-8F05-85BDB20D1BDD}" sibTransId="{E410D7FB-850B-4CE4-B783-1E70A50FFF23}"/>
    <dgm:cxn modelId="{DAE7A2D8-2CDA-411F-9F4A-42A26CD0498D}" type="presOf" srcId="{2DB97668-7A6E-47EF-BE20-B59857A3CFED}" destId="{D4DAF41A-5E55-4F67-B252-AC11BD6DEF12}" srcOrd="0" destOrd="0" presId="urn:microsoft.com/office/officeart/2005/8/layout/vList2"/>
    <dgm:cxn modelId="{573D75F3-723D-4B8D-AEB0-F599204A4E39}" srcId="{D9792DF2-639D-493F-AE48-A0670282BFAC}" destId="{728CE907-C69B-44D8-8263-82A07D8AE107}" srcOrd="3" destOrd="0" parTransId="{1F01AF38-BD50-4862-9D93-4F00375671AC}" sibTransId="{6B1BC431-C1FA-499E-8AEE-D4B630FD858E}"/>
    <dgm:cxn modelId="{1A37C52A-E3A5-4C8F-BF8A-602B084C826D}" type="presParOf" srcId="{30C041F5-7BDD-406B-8EDF-67B7B30D44AD}" destId="{B34AF346-FEB8-4571-8584-B36B709AD4B8}" srcOrd="0" destOrd="0" presId="urn:microsoft.com/office/officeart/2005/8/layout/vList2"/>
    <dgm:cxn modelId="{5F72EC14-6267-40DB-9FEB-42853A8A3FAB}" type="presParOf" srcId="{30C041F5-7BDD-406B-8EDF-67B7B30D44AD}" destId="{5847AA7C-E47A-4403-8715-D0B12B9AE616}" srcOrd="1" destOrd="0" presId="urn:microsoft.com/office/officeart/2005/8/layout/vList2"/>
    <dgm:cxn modelId="{7F2D509B-B8B6-4CF2-95F2-BF61028FCC87}" type="presParOf" srcId="{30C041F5-7BDD-406B-8EDF-67B7B30D44AD}" destId="{BC751ABC-B201-4345-A1D2-34347B2C4011}" srcOrd="2" destOrd="0" presId="urn:microsoft.com/office/officeart/2005/8/layout/vList2"/>
    <dgm:cxn modelId="{F2F07130-4ECD-447F-A083-7AA3DE99C763}" type="presParOf" srcId="{30C041F5-7BDD-406B-8EDF-67B7B30D44AD}" destId="{B3328F3E-FB1D-4FC0-9F78-E3F610DF26C9}" srcOrd="3" destOrd="0" presId="urn:microsoft.com/office/officeart/2005/8/layout/vList2"/>
    <dgm:cxn modelId="{49DF0F9E-B0A2-4EE6-9119-99340BE07D8C}" type="presParOf" srcId="{30C041F5-7BDD-406B-8EDF-67B7B30D44AD}" destId="{167BBEC3-7040-458E-94EB-4738C28BA1A4}" srcOrd="4" destOrd="0" presId="urn:microsoft.com/office/officeart/2005/8/layout/vList2"/>
    <dgm:cxn modelId="{8E6B4FB4-3739-40E3-96CD-7D43F0FE793F}" type="presParOf" srcId="{30C041F5-7BDD-406B-8EDF-67B7B30D44AD}" destId="{83437ECB-8127-4D3D-B6DD-E121761924C2}" srcOrd="5" destOrd="0" presId="urn:microsoft.com/office/officeart/2005/8/layout/vList2"/>
    <dgm:cxn modelId="{CD256A00-29C7-4E92-8CA9-E8801E9EED86}" type="presParOf" srcId="{30C041F5-7BDD-406B-8EDF-67B7B30D44AD}" destId="{AD4CC2E4-25DF-4BDA-B9B3-B661B043F7BD}" srcOrd="6" destOrd="0" presId="urn:microsoft.com/office/officeart/2005/8/layout/vList2"/>
    <dgm:cxn modelId="{0436DD2A-0AE6-4C51-A0B7-DB80DF72553A}" type="presParOf" srcId="{30C041F5-7BDD-406B-8EDF-67B7B30D44AD}" destId="{EBBC3385-F848-408E-B7BC-81F40257F95D}" srcOrd="7" destOrd="0" presId="urn:microsoft.com/office/officeart/2005/8/layout/vList2"/>
    <dgm:cxn modelId="{F67C729A-A8ED-493F-9295-A04EB7BA9231}" type="presParOf" srcId="{30C041F5-7BDD-406B-8EDF-67B7B30D44AD}" destId="{D4DAF41A-5E55-4F67-B252-AC11BD6DEF12}" srcOrd="8" destOrd="0" presId="urn:microsoft.com/office/officeart/2005/8/layout/vList2"/>
    <dgm:cxn modelId="{D8530681-FC6C-448E-A1A9-48F91FA93987}" type="presParOf" srcId="{30C041F5-7BDD-406B-8EDF-67B7B30D44AD}" destId="{1EB6473B-8787-4A35-AC4A-E46BF9135F96}" srcOrd="9" destOrd="0" presId="urn:microsoft.com/office/officeart/2005/8/layout/vList2"/>
    <dgm:cxn modelId="{01A4B040-FD87-46A9-8C1D-359318F6F4EB}" type="presParOf" srcId="{30C041F5-7BDD-406B-8EDF-67B7B30D44AD}" destId="{2D15B354-9D8F-4274-A1E2-48DCC943BDBB}" srcOrd="10" destOrd="0" presId="urn:microsoft.com/office/officeart/2005/8/layout/vList2"/>
    <dgm:cxn modelId="{784088BF-09DA-42F6-BE91-9438EAFE4270}" type="presParOf" srcId="{30C041F5-7BDD-406B-8EDF-67B7B30D44AD}" destId="{5AFFBD12-89B2-4B16-938B-7E3DB9F6D4E6}" srcOrd="11" destOrd="0" presId="urn:microsoft.com/office/officeart/2005/8/layout/vList2"/>
    <dgm:cxn modelId="{192284E3-259B-4260-837F-F7BDA4C22B02}" type="presParOf" srcId="{30C041F5-7BDD-406B-8EDF-67B7B30D44AD}" destId="{4A5B5CA1-8AF0-4B41-B62C-6E93925374D3}" srcOrd="12" destOrd="0" presId="urn:microsoft.com/office/officeart/2005/8/layout/vList2"/>
    <dgm:cxn modelId="{2DFC6C31-8EA8-48F5-BB25-4B6DE982C35C}" type="presParOf" srcId="{30C041F5-7BDD-406B-8EDF-67B7B30D44AD}" destId="{E0610663-E385-487E-9F25-073CD52CFE17}" srcOrd="13" destOrd="0" presId="urn:microsoft.com/office/officeart/2005/8/layout/vList2"/>
    <dgm:cxn modelId="{9C3FA89F-AA3E-4FFF-B7D5-51039479E15F}" type="presParOf" srcId="{30C041F5-7BDD-406B-8EDF-67B7B30D44AD}" destId="{94429E7E-1BF7-4539-AFB0-601B075E084F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4A393BD-FE70-42BE-A1D1-2A38331895C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1E692C9-582A-40E7-89A2-658443CC7E22}">
      <dgm:prSet custT="1"/>
      <dgm:spPr/>
      <dgm:t>
        <a:bodyPr/>
        <a:lstStyle/>
        <a:p>
          <a:r>
            <a:rPr lang="hr-HR" sz="2400" dirty="0"/>
            <a:t>1. kliničkih znakova i simptoma C</a:t>
          </a:r>
          <a:endParaRPr lang="en-US" sz="2400" dirty="0"/>
        </a:p>
      </dgm:t>
    </dgm:pt>
    <dgm:pt modelId="{7E10D43F-AAEC-472D-B34D-7E67C0118FA2}" type="parTrans" cxnId="{74713108-FAD2-4A60-85E8-0606ED35A84D}">
      <dgm:prSet/>
      <dgm:spPr/>
      <dgm:t>
        <a:bodyPr/>
        <a:lstStyle/>
        <a:p>
          <a:endParaRPr lang="en-US"/>
        </a:p>
      </dgm:t>
    </dgm:pt>
    <dgm:pt modelId="{B16837D7-D50E-4273-B769-61E947322DF7}" type="sibTrans" cxnId="{74713108-FAD2-4A60-85E8-0606ED35A84D}">
      <dgm:prSet/>
      <dgm:spPr/>
      <dgm:t>
        <a:bodyPr/>
        <a:lstStyle/>
        <a:p>
          <a:endParaRPr lang="en-US"/>
        </a:p>
      </dgm:t>
    </dgm:pt>
    <dgm:pt modelId="{63E9CB3C-1AAB-4762-A9AB-CEC5C33871A6}">
      <dgm:prSet custT="1"/>
      <dgm:spPr/>
      <dgm:t>
        <a:bodyPr/>
        <a:lstStyle/>
        <a:p>
          <a:r>
            <a:rPr lang="hr-HR" sz="2400" dirty="0"/>
            <a:t>2. etiologije E</a:t>
          </a:r>
          <a:endParaRPr lang="en-US" sz="2400" dirty="0"/>
        </a:p>
      </dgm:t>
    </dgm:pt>
    <dgm:pt modelId="{5753681C-870E-444E-B929-3C476561C0A2}" type="parTrans" cxnId="{40B75372-BAEE-40BE-84FB-8FF3104A15A5}">
      <dgm:prSet/>
      <dgm:spPr/>
      <dgm:t>
        <a:bodyPr/>
        <a:lstStyle/>
        <a:p>
          <a:endParaRPr lang="en-US"/>
        </a:p>
      </dgm:t>
    </dgm:pt>
    <dgm:pt modelId="{11B70B18-FDC6-409F-8DB6-35DD0DA8111E}" type="sibTrans" cxnId="{40B75372-BAEE-40BE-84FB-8FF3104A15A5}">
      <dgm:prSet/>
      <dgm:spPr/>
      <dgm:t>
        <a:bodyPr/>
        <a:lstStyle/>
        <a:p>
          <a:endParaRPr lang="en-US"/>
        </a:p>
      </dgm:t>
    </dgm:pt>
    <dgm:pt modelId="{6888527F-9C6D-4BB4-9144-F378B926D3CE}">
      <dgm:prSet custT="1"/>
      <dgm:spPr/>
      <dgm:t>
        <a:bodyPr/>
        <a:lstStyle/>
        <a:p>
          <a:r>
            <a:rPr lang="hr-HR" sz="2400" dirty="0"/>
            <a:t>3. anatomske distribucije patologije A</a:t>
          </a:r>
          <a:endParaRPr lang="en-US" sz="2400" dirty="0"/>
        </a:p>
      </dgm:t>
    </dgm:pt>
    <dgm:pt modelId="{9234F0C0-92B9-46B4-8544-E26B6FD57B31}" type="parTrans" cxnId="{6319D4E7-66C1-4197-B73E-41672377D0DF}">
      <dgm:prSet/>
      <dgm:spPr/>
      <dgm:t>
        <a:bodyPr/>
        <a:lstStyle/>
        <a:p>
          <a:endParaRPr lang="en-US"/>
        </a:p>
      </dgm:t>
    </dgm:pt>
    <dgm:pt modelId="{06251280-7FA5-4ED7-A9E5-88B8116845F3}" type="sibTrans" cxnId="{6319D4E7-66C1-4197-B73E-41672377D0DF}">
      <dgm:prSet/>
      <dgm:spPr/>
      <dgm:t>
        <a:bodyPr/>
        <a:lstStyle/>
        <a:p>
          <a:endParaRPr lang="en-US"/>
        </a:p>
      </dgm:t>
    </dgm:pt>
    <dgm:pt modelId="{0AC0A44E-CDCB-41F7-A5C8-CBB7C3A4C8F8}">
      <dgm:prSet custT="1"/>
      <dgm:spPr/>
      <dgm:t>
        <a:bodyPr/>
        <a:lstStyle/>
        <a:p>
          <a:r>
            <a:rPr lang="hr-HR" sz="2400" dirty="0"/>
            <a:t>4. patofiziološke disfunkcije P</a:t>
          </a:r>
          <a:endParaRPr lang="en-US" sz="2400" dirty="0"/>
        </a:p>
      </dgm:t>
    </dgm:pt>
    <dgm:pt modelId="{7CC1AFC2-0FAD-410E-8713-2FF59EEBE26F}" type="parTrans" cxnId="{F9A14266-DDF4-4DAD-A92A-93E2B778C46D}">
      <dgm:prSet/>
      <dgm:spPr/>
      <dgm:t>
        <a:bodyPr/>
        <a:lstStyle/>
        <a:p>
          <a:endParaRPr lang="en-US"/>
        </a:p>
      </dgm:t>
    </dgm:pt>
    <dgm:pt modelId="{2BAB3CEB-95EB-4111-BB21-766239CD68ED}" type="sibTrans" cxnId="{F9A14266-DDF4-4DAD-A92A-93E2B778C46D}">
      <dgm:prSet/>
      <dgm:spPr/>
      <dgm:t>
        <a:bodyPr/>
        <a:lstStyle/>
        <a:p>
          <a:endParaRPr lang="en-US"/>
        </a:p>
      </dgm:t>
    </dgm:pt>
    <dgm:pt modelId="{74ADA879-0333-4315-904D-4A1F1F1DC15F}" type="pres">
      <dgm:prSet presAssocID="{54A393BD-FE70-42BE-A1D1-2A38331895C3}" presName="linear" presStyleCnt="0">
        <dgm:presLayoutVars>
          <dgm:animLvl val="lvl"/>
          <dgm:resizeHandles val="exact"/>
        </dgm:presLayoutVars>
      </dgm:prSet>
      <dgm:spPr/>
    </dgm:pt>
    <dgm:pt modelId="{FA17D890-3A64-473A-BB9C-697FD6312F12}" type="pres">
      <dgm:prSet presAssocID="{F1E692C9-582A-40E7-89A2-658443CC7E2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4F52282-116F-4D72-BE26-501569BAF5CF}" type="pres">
      <dgm:prSet presAssocID="{B16837D7-D50E-4273-B769-61E947322DF7}" presName="spacer" presStyleCnt="0"/>
      <dgm:spPr/>
    </dgm:pt>
    <dgm:pt modelId="{7C84F1D3-1418-4CC0-9E9D-3C59280687AC}" type="pres">
      <dgm:prSet presAssocID="{63E9CB3C-1AAB-4762-A9AB-CEC5C33871A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03CB99F-626E-4842-8B34-A73CD52CB85A}" type="pres">
      <dgm:prSet presAssocID="{11B70B18-FDC6-409F-8DB6-35DD0DA8111E}" presName="spacer" presStyleCnt="0"/>
      <dgm:spPr/>
    </dgm:pt>
    <dgm:pt modelId="{AE5E37B6-4446-4583-8EFC-B9CF05F8019C}" type="pres">
      <dgm:prSet presAssocID="{6888527F-9C6D-4BB4-9144-F378B926D3C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2001FC0-D693-45BD-A22D-D746E5A31A25}" type="pres">
      <dgm:prSet presAssocID="{06251280-7FA5-4ED7-A9E5-88B8116845F3}" presName="spacer" presStyleCnt="0"/>
      <dgm:spPr/>
    </dgm:pt>
    <dgm:pt modelId="{B84B01C2-F865-4C45-B0A8-C99D129BBF49}" type="pres">
      <dgm:prSet presAssocID="{0AC0A44E-CDCB-41F7-A5C8-CBB7C3A4C8F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4713108-FAD2-4A60-85E8-0606ED35A84D}" srcId="{54A393BD-FE70-42BE-A1D1-2A38331895C3}" destId="{F1E692C9-582A-40E7-89A2-658443CC7E22}" srcOrd="0" destOrd="0" parTransId="{7E10D43F-AAEC-472D-B34D-7E67C0118FA2}" sibTransId="{B16837D7-D50E-4273-B769-61E947322DF7}"/>
    <dgm:cxn modelId="{6E5CF514-C99F-496E-880D-4A86E43EB9FC}" type="presOf" srcId="{F1E692C9-582A-40E7-89A2-658443CC7E22}" destId="{FA17D890-3A64-473A-BB9C-697FD6312F12}" srcOrd="0" destOrd="0" presId="urn:microsoft.com/office/officeart/2005/8/layout/vList2"/>
    <dgm:cxn modelId="{E0B50A37-FFE6-48D7-9185-C4F04B72BF68}" type="presOf" srcId="{63E9CB3C-1AAB-4762-A9AB-CEC5C33871A6}" destId="{7C84F1D3-1418-4CC0-9E9D-3C59280687AC}" srcOrd="0" destOrd="0" presId="urn:microsoft.com/office/officeart/2005/8/layout/vList2"/>
    <dgm:cxn modelId="{F9A14266-DDF4-4DAD-A92A-93E2B778C46D}" srcId="{54A393BD-FE70-42BE-A1D1-2A38331895C3}" destId="{0AC0A44E-CDCB-41F7-A5C8-CBB7C3A4C8F8}" srcOrd="3" destOrd="0" parTransId="{7CC1AFC2-0FAD-410E-8713-2FF59EEBE26F}" sibTransId="{2BAB3CEB-95EB-4111-BB21-766239CD68ED}"/>
    <dgm:cxn modelId="{AF9B4C48-FFBD-47C6-B4AB-49C7EF24B495}" type="presOf" srcId="{54A393BD-FE70-42BE-A1D1-2A38331895C3}" destId="{74ADA879-0333-4315-904D-4A1F1F1DC15F}" srcOrd="0" destOrd="0" presId="urn:microsoft.com/office/officeart/2005/8/layout/vList2"/>
    <dgm:cxn modelId="{CF89E171-B792-4AA4-920F-0E62D9E97049}" type="presOf" srcId="{0AC0A44E-CDCB-41F7-A5C8-CBB7C3A4C8F8}" destId="{B84B01C2-F865-4C45-B0A8-C99D129BBF49}" srcOrd="0" destOrd="0" presId="urn:microsoft.com/office/officeart/2005/8/layout/vList2"/>
    <dgm:cxn modelId="{40B75372-BAEE-40BE-84FB-8FF3104A15A5}" srcId="{54A393BD-FE70-42BE-A1D1-2A38331895C3}" destId="{63E9CB3C-1AAB-4762-A9AB-CEC5C33871A6}" srcOrd="1" destOrd="0" parTransId="{5753681C-870E-444E-B929-3C476561C0A2}" sibTransId="{11B70B18-FDC6-409F-8DB6-35DD0DA8111E}"/>
    <dgm:cxn modelId="{9D3A58CB-5106-4962-AB2F-6B7966DB0161}" type="presOf" srcId="{6888527F-9C6D-4BB4-9144-F378B926D3CE}" destId="{AE5E37B6-4446-4583-8EFC-B9CF05F8019C}" srcOrd="0" destOrd="0" presId="urn:microsoft.com/office/officeart/2005/8/layout/vList2"/>
    <dgm:cxn modelId="{6319D4E7-66C1-4197-B73E-41672377D0DF}" srcId="{54A393BD-FE70-42BE-A1D1-2A38331895C3}" destId="{6888527F-9C6D-4BB4-9144-F378B926D3CE}" srcOrd="2" destOrd="0" parTransId="{9234F0C0-92B9-46B4-8544-E26B6FD57B31}" sibTransId="{06251280-7FA5-4ED7-A9E5-88B8116845F3}"/>
    <dgm:cxn modelId="{CF6D0FE2-CB88-450C-8E5A-4E796101968E}" type="presParOf" srcId="{74ADA879-0333-4315-904D-4A1F1F1DC15F}" destId="{FA17D890-3A64-473A-BB9C-697FD6312F12}" srcOrd="0" destOrd="0" presId="urn:microsoft.com/office/officeart/2005/8/layout/vList2"/>
    <dgm:cxn modelId="{1D540461-DB16-4D40-8694-B4B74E10082F}" type="presParOf" srcId="{74ADA879-0333-4315-904D-4A1F1F1DC15F}" destId="{C4F52282-116F-4D72-BE26-501569BAF5CF}" srcOrd="1" destOrd="0" presId="urn:microsoft.com/office/officeart/2005/8/layout/vList2"/>
    <dgm:cxn modelId="{2F818812-0EB2-4E80-AD0A-ADD10433D43F}" type="presParOf" srcId="{74ADA879-0333-4315-904D-4A1F1F1DC15F}" destId="{7C84F1D3-1418-4CC0-9E9D-3C59280687AC}" srcOrd="2" destOrd="0" presId="urn:microsoft.com/office/officeart/2005/8/layout/vList2"/>
    <dgm:cxn modelId="{44A8E63D-6340-4950-8695-E620B85A61C9}" type="presParOf" srcId="{74ADA879-0333-4315-904D-4A1F1F1DC15F}" destId="{C03CB99F-626E-4842-8B34-A73CD52CB85A}" srcOrd="3" destOrd="0" presId="urn:microsoft.com/office/officeart/2005/8/layout/vList2"/>
    <dgm:cxn modelId="{E89B2508-893A-4B4B-A1C3-FF6C3B68D11A}" type="presParOf" srcId="{74ADA879-0333-4315-904D-4A1F1F1DC15F}" destId="{AE5E37B6-4446-4583-8EFC-B9CF05F8019C}" srcOrd="4" destOrd="0" presId="urn:microsoft.com/office/officeart/2005/8/layout/vList2"/>
    <dgm:cxn modelId="{891F1148-864A-4CD1-AB69-F43FF841CBD2}" type="presParOf" srcId="{74ADA879-0333-4315-904D-4A1F1F1DC15F}" destId="{82001FC0-D693-45BD-A22D-D746E5A31A25}" srcOrd="5" destOrd="0" presId="urn:microsoft.com/office/officeart/2005/8/layout/vList2"/>
    <dgm:cxn modelId="{899CB302-AF17-491A-879C-F36DF0359B76}" type="presParOf" srcId="{74ADA879-0333-4315-904D-4A1F1F1DC15F}" destId="{B84B01C2-F865-4C45-B0A8-C99D129BBF4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8558FC6-FD76-4AA2-9CAE-77E3B7CFA5B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17758D56-2BE4-43F8-A771-D899984E1E4A}">
      <dgm:prSet phldrT="[Tekst]" custT="1"/>
      <dgm:spPr>
        <a:solidFill>
          <a:schemeClr val="accent6"/>
        </a:solidFill>
      </dgm:spPr>
      <dgm:t>
        <a:bodyPr/>
        <a:lstStyle/>
        <a:p>
          <a:r>
            <a:rPr lang="hr-HR" sz="1800" dirty="0"/>
            <a:t>STUPANJ 1 – </a:t>
          </a:r>
          <a:r>
            <a:rPr lang="hr-HR" sz="1800" dirty="0" err="1"/>
            <a:t>teleangiekt-azije</a:t>
          </a:r>
          <a:r>
            <a:rPr lang="hr-HR" sz="1800" dirty="0"/>
            <a:t> ili </a:t>
          </a:r>
          <a:r>
            <a:rPr lang="hr-HR" sz="1800" dirty="0" err="1"/>
            <a:t>retikularrne</a:t>
          </a:r>
          <a:r>
            <a:rPr lang="hr-HR" sz="1800" dirty="0"/>
            <a:t> vene</a:t>
          </a:r>
        </a:p>
      </dgm:t>
    </dgm:pt>
    <dgm:pt modelId="{1A8D24FC-5280-4902-91F6-75AF9DEF5839}" type="parTrans" cxnId="{1CB5ADB0-1A94-4404-B90E-B2F0B2681A97}">
      <dgm:prSet/>
      <dgm:spPr/>
      <dgm:t>
        <a:bodyPr/>
        <a:lstStyle/>
        <a:p>
          <a:endParaRPr lang="hr-HR"/>
        </a:p>
      </dgm:t>
    </dgm:pt>
    <dgm:pt modelId="{4CD68893-9E69-48A9-863C-CFBC395442D2}" type="sibTrans" cxnId="{1CB5ADB0-1A94-4404-B90E-B2F0B2681A97}">
      <dgm:prSet custT="1"/>
      <dgm:spPr/>
      <dgm:t>
        <a:bodyPr/>
        <a:lstStyle/>
        <a:p>
          <a:endParaRPr lang="hr-HR" sz="1800"/>
        </a:p>
      </dgm:t>
    </dgm:pt>
    <dgm:pt modelId="{84E86784-9BBC-41B8-82AD-53A956A395D7}">
      <dgm:prSet custT="1"/>
      <dgm:spPr>
        <a:solidFill>
          <a:schemeClr val="accent6"/>
        </a:solidFill>
      </dgm:spPr>
      <dgm:t>
        <a:bodyPr/>
        <a:lstStyle/>
        <a:p>
          <a:r>
            <a:rPr lang="hr-HR" sz="1800"/>
            <a:t>STUPANJ  0 – nevidljivi / palpabilni znakovi venske bolesti</a:t>
          </a:r>
        </a:p>
      </dgm:t>
    </dgm:pt>
    <dgm:pt modelId="{8B0D3644-2771-47B0-9A29-281581D09E93}" type="parTrans" cxnId="{4F9B90EF-AF37-4E85-8E8B-C646C3E99830}">
      <dgm:prSet/>
      <dgm:spPr/>
      <dgm:t>
        <a:bodyPr/>
        <a:lstStyle/>
        <a:p>
          <a:endParaRPr lang="hr-HR"/>
        </a:p>
      </dgm:t>
    </dgm:pt>
    <dgm:pt modelId="{18638E76-5341-45FC-9123-8C2AB89876BE}" type="sibTrans" cxnId="{4F9B90EF-AF37-4E85-8E8B-C646C3E99830}">
      <dgm:prSet custT="1"/>
      <dgm:spPr/>
      <dgm:t>
        <a:bodyPr/>
        <a:lstStyle/>
        <a:p>
          <a:endParaRPr lang="hr-HR" sz="1800"/>
        </a:p>
      </dgm:t>
    </dgm:pt>
    <dgm:pt modelId="{C43FD638-AD1E-47CC-BAEE-1AB3D11C4F45}">
      <dgm:prSet custT="1"/>
      <dgm:spPr>
        <a:solidFill>
          <a:schemeClr val="accent6"/>
        </a:solidFill>
      </dgm:spPr>
      <dgm:t>
        <a:bodyPr/>
        <a:lstStyle/>
        <a:p>
          <a:r>
            <a:rPr lang="hr-HR" sz="1800" dirty="0"/>
            <a:t>STUPANJ 2 – varikozne vene, </a:t>
          </a:r>
          <a:r>
            <a:rPr lang="hr-HR" sz="1800" dirty="0" err="1"/>
            <a:t>Hipostski</a:t>
          </a:r>
          <a:r>
            <a:rPr lang="hr-HR" sz="1800" dirty="0"/>
            <a:t> dermatitis</a:t>
          </a:r>
        </a:p>
      </dgm:t>
    </dgm:pt>
    <dgm:pt modelId="{26297656-010C-4403-BC97-A3419E23EC05}" type="parTrans" cxnId="{01345E08-F0E3-4966-95F1-603C4F20751A}">
      <dgm:prSet/>
      <dgm:spPr/>
      <dgm:t>
        <a:bodyPr/>
        <a:lstStyle/>
        <a:p>
          <a:endParaRPr lang="hr-HR"/>
        </a:p>
      </dgm:t>
    </dgm:pt>
    <dgm:pt modelId="{E3D556BA-4475-4FAF-95DF-9D6FD0683329}" type="sibTrans" cxnId="{01345E08-F0E3-4966-95F1-603C4F20751A}">
      <dgm:prSet custT="1"/>
      <dgm:spPr/>
      <dgm:t>
        <a:bodyPr/>
        <a:lstStyle/>
        <a:p>
          <a:endParaRPr lang="hr-HR" sz="1800"/>
        </a:p>
      </dgm:t>
    </dgm:pt>
    <dgm:pt modelId="{4264A722-12C8-4B65-A915-073E87177016}">
      <dgm:prSet custT="1"/>
      <dgm:spPr>
        <a:solidFill>
          <a:schemeClr val="accent6"/>
        </a:solidFill>
      </dgm:spPr>
      <dgm:t>
        <a:bodyPr/>
        <a:lstStyle/>
        <a:p>
          <a:r>
            <a:rPr lang="hr-HR" sz="1800" dirty="0"/>
            <a:t>STUPANJ 3 – </a:t>
          </a:r>
          <a:r>
            <a:rPr lang="hr-HR" sz="1800" dirty="0" err="1"/>
            <a:t>Atrophie</a:t>
          </a:r>
          <a:r>
            <a:rPr lang="hr-HR" sz="1800" dirty="0"/>
            <a:t> </a:t>
          </a:r>
          <a:r>
            <a:rPr lang="hr-HR" sz="1800" dirty="0" err="1"/>
            <a:t>blanche</a:t>
          </a:r>
          <a:endParaRPr lang="hr-HR" sz="1800" dirty="0"/>
        </a:p>
      </dgm:t>
    </dgm:pt>
    <dgm:pt modelId="{8DC2A730-0481-43DF-93CC-6F5EE260E104}" type="parTrans" cxnId="{05E2E81E-EF21-47A0-8121-E73DD8B9BA7C}">
      <dgm:prSet/>
      <dgm:spPr/>
      <dgm:t>
        <a:bodyPr/>
        <a:lstStyle/>
        <a:p>
          <a:endParaRPr lang="hr-HR"/>
        </a:p>
      </dgm:t>
    </dgm:pt>
    <dgm:pt modelId="{AD15D35F-6424-4C54-928B-3F31F1E4F32F}" type="sibTrans" cxnId="{05E2E81E-EF21-47A0-8121-E73DD8B9BA7C}">
      <dgm:prSet custT="1"/>
      <dgm:spPr/>
      <dgm:t>
        <a:bodyPr/>
        <a:lstStyle/>
        <a:p>
          <a:endParaRPr lang="hr-HR" sz="1800"/>
        </a:p>
      </dgm:t>
    </dgm:pt>
    <dgm:pt modelId="{00F2EA9F-919F-4B23-806C-1F3C4E483017}">
      <dgm:prSet custT="1"/>
      <dgm:spPr>
        <a:solidFill>
          <a:schemeClr val="accent6"/>
        </a:solidFill>
      </dgm:spPr>
      <dgm:t>
        <a:bodyPr/>
        <a:lstStyle/>
        <a:p>
          <a:r>
            <a:rPr lang="hr-HR" sz="1800" dirty="0"/>
            <a:t>STUPANJ 4 - promjene boje,  upala kože i potkožja, edem</a:t>
          </a:r>
        </a:p>
      </dgm:t>
    </dgm:pt>
    <dgm:pt modelId="{FEAD761C-6053-49F4-A0F3-7F9DE147F431}" type="parTrans" cxnId="{76D5A7B7-E00C-4DD9-8E26-9914CF6E3339}">
      <dgm:prSet/>
      <dgm:spPr/>
      <dgm:t>
        <a:bodyPr/>
        <a:lstStyle/>
        <a:p>
          <a:endParaRPr lang="hr-HR"/>
        </a:p>
      </dgm:t>
    </dgm:pt>
    <dgm:pt modelId="{BE3E128E-CC40-4012-95CD-FACC4928641D}" type="sibTrans" cxnId="{76D5A7B7-E00C-4DD9-8E26-9914CF6E3339}">
      <dgm:prSet custT="1"/>
      <dgm:spPr/>
      <dgm:t>
        <a:bodyPr/>
        <a:lstStyle/>
        <a:p>
          <a:endParaRPr lang="hr-HR" sz="1800"/>
        </a:p>
      </dgm:t>
    </dgm:pt>
    <dgm:pt modelId="{F2C0D45C-F7F8-4ABD-BE3D-C7A0283113B4}">
      <dgm:prSet custT="1"/>
      <dgm:spPr>
        <a:solidFill>
          <a:schemeClr val="accent6"/>
        </a:solidFill>
      </dgm:spPr>
      <dgm:t>
        <a:bodyPr/>
        <a:lstStyle/>
        <a:p>
          <a:r>
            <a:rPr lang="hr-HR" sz="1800" dirty="0"/>
            <a:t>STUPANJ 5 –  4. st + izliječeni ulkus</a:t>
          </a:r>
        </a:p>
      </dgm:t>
    </dgm:pt>
    <dgm:pt modelId="{9032D4B2-5DEC-4340-BA15-414DD0760F11}" type="parTrans" cxnId="{D70F80C4-6150-4C8B-8947-E7B448C66BF6}">
      <dgm:prSet/>
      <dgm:spPr/>
      <dgm:t>
        <a:bodyPr/>
        <a:lstStyle/>
        <a:p>
          <a:endParaRPr lang="hr-HR"/>
        </a:p>
      </dgm:t>
    </dgm:pt>
    <dgm:pt modelId="{D580A973-436D-423F-BA89-F9D6BA49A25A}" type="sibTrans" cxnId="{D70F80C4-6150-4C8B-8947-E7B448C66BF6}">
      <dgm:prSet custT="1"/>
      <dgm:spPr/>
      <dgm:t>
        <a:bodyPr/>
        <a:lstStyle/>
        <a:p>
          <a:endParaRPr lang="hr-HR" sz="1800"/>
        </a:p>
      </dgm:t>
    </dgm:pt>
    <dgm:pt modelId="{E7D193EB-0FCA-4FAD-A8C1-70235999C36E}">
      <dgm:prSet custT="1"/>
      <dgm:spPr>
        <a:solidFill>
          <a:schemeClr val="accent6"/>
        </a:solidFill>
      </dgm:spPr>
      <dgm:t>
        <a:bodyPr/>
        <a:lstStyle/>
        <a:p>
          <a:r>
            <a:rPr lang="hr-HR" sz="1800" dirty="0"/>
            <a:t>STUPANJ 6 –</a:t>
          </a:r>
        </a:p>
        <a:p>
          <a:r>
            <a:rPr lang="hr-HR" sz="1800" dirty="0"/>
            <a:t>4. st. +  aktivni ulkus</a:t>
          </a:r>
        </a:p>
        <a:p>
          <a:endParaRPr lang="hr-HR" sz="1800" dirty="0"/>
        </a:p>
      </dgm:t>
    </dgm:pt>
    <dgm:pt modelId="{07561B63-8BEB-4879-86F3-C28D36D63665}" type="parTrans" cxnId="{1A257238-A40F-40CE-B516-D79AFFB0E49B}">
      <dgm:prSet/>
      <dgm:spPr/>
      <dgm:t>
        <a:bodyPr/>
        <a:lstStyle/>
        <a:p>
          <a:endParaRPr lang="hr-HR"/>
        </a:p>
      </dgm:t>
    </dgm:pt>
    <dgm:pt modelId="{95F21CDC-6DA3-40D6-8FDF-14E12E37E134}" type="sibTrans" cxnId="{1A257238-A40F-40CE-B516-D79AFFB0E49B}">
      <dgm:prSet custT="1"/>
      <dgm:spPr/>
      <dgm:t>
        <a:bodyPr/>
        <a:lstStyle/>
        <a:p>
          <a:endParaRPr lang="hr-HR" sz="1800"/>
        </a:p>
      </dgm:t>
    </dgm:pt>
    <dgm:pt modelId="{C1D0C287-2578-4F34-B203-46DBB9CB418C}" type="pres">
      <dgm:prSet presAssocID="{C8558FC6-FD76-4AA2-9CAE-77E3B7CFA5B9}" presName="cycle" presStyleCnt="0">
        <dgm:presLayoutVars>
          <dgm:dir/>
          <dgm:resizeHandles val="exact"/>
        </dgm:presLayoutVars>
      </dgm:prSet>
      <dgm:spPr/>
    </dgm:pt>
    <dgm:pt modelId="{DE0E3859-7484-4BF2-9F0D-A61D9CFDD91A}" type="pres">
      <dgm:prSet presAssocID="{84E86784-9BBC-41B8-82AD-53A956A395D7}" presName="node" presStyleLbl="node1" presStyleIdx="0" presStyleCnt="7" custScaleX="143832" custScaleY="123763">
        <dgm:presLayoutVars>
          <dgm:bulletEnabled val="1"/>
        </dgm:presLayoutVars>
      </dgm:prSet>
      <dgm:spPr/>
    </dgm:pt>
    <dgm:pt modelId="{EB81DBE4-B0F2-4289-92FC-9BF9F3FC6C64}" type="pres">
      <dgm:prSet presAssocID="{18638E76-5341-45FC-9123-8C2AB89876BE}" presName="sibTrans" presStyleLbl="sibTrans2D1" presStyleIdx="0" presStyleCnt="7" custScaleX="143832" custScaleY="123763"/>
      <dgm:spPr/>
    </dgm:pt>
    <dgm:pt modelId="{EA7B8116-64D2-4D05-BAEE-22899A538427}" type="pres">
      <dgm:prSet presAssocID="{18638E76-5341-45FC-9123-8C2AB89876BE}" presName="connectorText" presStyleLbl="sibTrans2D1" presStyleIdx="0" presStyleCnt="7"/>
      <dgm:spPr/>
    </dgm:pt>
    <dgm:pt modelId="{8AB9EBF6-6C5B-4631-94D6-3D7BABA1071A}" type="pres">
      <dgm:prSet presAssocID="{17758D56-2BE4-43F8-A771-D899984E1E4A}" presName="node" presStyleLbl="node1" presStyleIdx="1" presStyleCnt="7" custScaleX="143832" custScaleY="123763">
        <dgm:presLayoutVars>
          <dgm:bulletEnabled val="1"/>
        </dgm:presLayoutVars>
      </dgm:prSet>
      <dgm:spPr/>
    </dgm:pt>
    <dgm:pt modelId="{9497518A-792D-4C14-9380-30764C01880F}" type="pres">
      <dgm:prSet presAssocID="{4CD68893-9E69-48A9-863C-CFBC395442D2}" presName="sibTrans" presStyleLbl="sibTrans2D1" presStyleIdx="1" presStyleCnt="7" custScaleX="143832" custScaleY="123763"/>
      <dgm:spPr/>
    </dgm:pt>
    <dgm:pt modelId="{01D37FC9-8007-405D-A624-E1F29A0D7A84}" type="pres">
      <dgm:prSet presAssocID="{4CD68893-9E69-48A9-863C-CFBC395442D2}" presName="connectorText" presStyleLbl="sibTrans2D1" presStyleIdx="1" presStyleCnt="7"/>
      <dgm:spPr/>
    </dgm:pt>
    <dgm:pt modelId="{5C155DE6-6DE4-46C1-9517-1BFB9E499DFF}" type="pres">
      <dgm:prSet presAssocID="{C43FD638-AD1E-47CC-BAEE-1AB3D11C4F45}" presName="node" presStyleLbl="node1" presStyleIdx="2" presStyleCnt="7" custScaleX="143832" custScaleY="123763">
        <dgm:presLayoutVars>
          <dgm:bulletEnabled val="1"/>
        </dgm:presLayoutVars>
      </dgm:prSet>
      <dgm:spPr/>
    </dgm:pt>
    <dgm:pt modelId="{960CD7B0-B49A-4A16-8B78-537002B11E5F}" type="pres">
      <dgm:prSet presAssocID="{E3D556BA-4475-4FAF-95DF-9D6FD0683329}" presName="sibTrans" presStyleLbl="sibTrans2D1" presStyleIdx="2" presStyleCnt="7" custScaleX="143832" custScaleY="123763"/>
      <dgm:spPr/>
    </dgm:pt>
    <dgm:pt modelId="{DA8B9C0C-30C2-4B60-BDED-C0182AAD3695}" type="pres">
      <dgm:prSet presAssocID="{E3D556BA-4475-4FAF-95DF-9D6FD0683329}" presName="connectorText" presStyleLbl="sibTrans2D1" presStyleIdx="2" presStyleCnt="7"/>
      <dgm:spPr/>
    </dgm:pt>
    <dgm:pt modelId="{245E8BD8-8E5E-4243-81C5-E0F69CDEFA56}" type="pres">
      <dgm:prSet presAssocID="{4264A722-12C8-4B65-A915-073E87177016}" presName="node" presStyleLbl="node1" presStyleIdx="3" presStyleCnt="7" custScaleX="143832" custScaleY="123763">
        <dgm:presLayoutVars>
          <dgm:bulletEnabled val="1"/>
        </dgm:presLayoutVars>
      </dgm:prSet>
      <dgm:spPr/>
    </dgm:pt>
    <dgm:pt modelId="{54ABC15D-9E15-457E-BD37-FEF15F192223}" type="pres">
      <dgm:prSet presAssocID="{AD15D35F-6424-4C54-928B-3F31F1E4F32F}" presName="sibTrans" presStyleLbl="sibTrans2D1" presStyleIdx="3" presStyleCnt="7" custScaleX="143832" custScaleY="123763"/>
      <dgm:spPr/>
    </dgm:pt>
    <dgm:pt modelId="{3758DD44-0850-4682-9D90-5BD2B834369E}" type="pres">
      <dgm:prSet presAssocID="{AD15D35F-6424-4C54-928B-3F31F1E4F32F}" presName="connectorText" presStyleLbl="sibTrans2D1" presStyleIdx="3" presStyleCnt="7"/>
      <dgm:spPr/>
    </dgm:pt>
    <dgm:pt modelId="{56554C65-BE55-4DAD-BC1F-687F32F2A3E2}" type="pres">
      <dgm:prSet presAssocID="{00F2EA9F-919F-4B23-806C-1F3C4E483017}" presName="node" presStyleLbl="node1" presStyleIdx="4" presStyleCnt="7" custScaleX="143832" custScaleY="123763">
        <dgm:presLayoutVars>
          <dgm:bulletEnabled val="1"/>
        </dgm:presLayoutVars>
      </dgm:prSet>
      <dgm:spPr/>
    </dgm:pt>
    <dgm:pt modelId="{B484DF69-8FD9-440B-A2BA-061F5C5001EF}" type="pres">
      <dgm:prSet presAssocID="{BE3E128E-CC40-4012-95CD-FACC4928641D}" presName="sibTrans" presStyleLbl="sibTrans2D1" presStyleIdx="4" presStyleCnt="7" custScaleX="143832" custScaleY="123763"/>
      <dgm:spPr/>
    </dgm:pt>
    <dgm:pt modelId="{988E4C66-CD79-4D77-88B0-7621B39FEF73}" type="pres">
      <dgm:prSet presAssocID="{BE3E128E-CC40-4012-95CD-FACC4928641D}" presName="connectorText" presStyleLbl="sibTrans2D1" presStyleIdx="4" presStyleCnt="7"/>
      <dgm:spPr/>
    </dgm:pt>
    <dgm:pt modelId="{CD71839A-7DAA-4F0F-92ED-FF52C227A699}" type="pres">
      <dgm:prSet presAssocID="{F2C0D45C-F7F8-4ABD-BE3D-C7A0283113B4}" presName="node" presStyleLbl="node1" presStyleIdx="5" presStyleCnt="7" custScaleX="143832" custScaleY="123763">
        <dgm:presLayoutVars>
          <dgm:bulletEnabled val="1"/>
        </dgm:presLayoutVars>
      </dgm:prSet>
      <dgm:spPr/>
    </dgm:pt>
    <dgm:pt modelId="{EA762813-EC25-4BEC-B2C6-4C37AE6D22FE}" type="pres">
      <dgm:prSet presAssocID="{D580A973-436D-423F-BA89-F9D6BA49A25A}" presName="sibTrans" presStyleLbl="sibTrans2D1" presStyleIdx="5" presStyleCnt="7" custScaleX="143832" custScaleY="123763"/>
      <dgm:spPr/>
    </dgm:pt>
    <dgm:pt modelId="{C5E2A407-012C-4F0B-BB5E-CA590ADF564E}" type="pres">
      <dgm:prSet presAssocID="{D580A973-436D-423F-BA89-F9D6BA49A25A}" presName="connectorText" presStyleLbl="sibTrans2D1" presStyleIdx="5" presStyleCnt="7"/>
      <dgm:spPr/>
    </dgm:pt>
    <dgm:pt modelId="{08FD0BAA-AF30-48F4-87D3-5AF0884FA0D4}" type="pres">
      <dgm:prSet presAssocID="{E7D193EB-0FCA-4FAD-A8C1-70235999C36E}" presName="node" presStyleLbl="node1" presStyleIdx="6" presStyleCnt="7" custScaleX="143832" custScaleY="123763">
        <dgm:presLayoutVars>
          <dgm:bulletEnabled val="1"/>
        </dgm:presLayoutVars>
      </dgm:prSet>
      <dgm:spPr/>
    </dgm:pt>
    <dgm:pt modelId="{C57B9324-5EE5-4B91-BBBD-BB879ECECE47}" type="pres">
      <dgm:prSet presAssocID="{95F21CDC-6DA3-40D6-8FDF-14E12E37E134}" presName="sibTrans" presStyleLbl="sibTrans2D1" presStyleIdx="6" presStyleCnt="7" custScaleX="143832" custScaleY="123763"/>
      <dgm:spPr/>
    </dgm:pt>
    <dgm:pt modelId="{70EF541D-55B9-4553-9B12-7ACE9F1149BB}" type="pres">
      <dgm:prSet presAssocID="{95F21CDC-6DA3-40D6-8FDF-14E12E37E134}" presName="connectorText" presStyleLbl="sibTrans2D1" presStyleIdx="6" presStyleCnt="7"/>
      <dgm:spPr/>
    </dgm:pt>
  </dgm:ptLst>
  <dgm:cxnLst>
    <dgm:cxn modelId="{01345E08-F0E3-4966-95F1-603C4F20751A}" srcId="{C8558FC6-FD76-4AA2-9CAE-77E3B7CFA5B9}" destId="{C43FD638-AD1E-47CC-BAEE-1AB3D11C4F45}" srcOrd="2" destOrd="0" parTransId="{26297656-010C-4403-BC97-A3419E23EC05}" sibTransId="{E3D556BA-4475-4FAF-95DF-9D6FD0683329}"/>
    <dgm:cxn modelId="{41D0480D-774F-47B2-AFAF-9FD2D4CF51D8}" type="presOf" srcId="{C8558FC6-FD76-4AA2-9CAE-77E3B7CFA5B9}" destId="{C1D0C287-2578-4F34-B203-46DBB9CB418C}" srcOrd="0" destOrd="0" presId="urn:microsoft.com/office/officeart/2005/8/layout/cycle2"/>
    <dgm:cxn modelId="{6298440F-DA53-40CA-9E8F-C8B2F1A99446}" type="presOf" srcId="{4CD68893-9E69-48A9-863C-CFBC395442D2}" destId="{01D37FC9-8007-405D-A624-E1F29A0D7A84}" srcOrd="1" destOrd="0" presId="urn:microsoft.com/office/officeart/2005/8/layout/cycle2"/>
    <dgm:cxn modelId="{AE8D8712-C73B-49E0-B269-06D015A3F955}" type="presOf" srcId="{95F21CDC-6DA3-40D6-8FDF-14E12E37E134}" destId="{70EF541D-55B9-4553-9B12-7ACE9F1149BB}" srcOrd="1" destOrd="0" presId="urn:microsoft.com/office/officeart/2005/8/layout/cycle2"/>
    <dgm:cxn modelId="{F10B3813-4BC7-4F7F-90F1-2C384CB1FC58}" type="presOf" srcId="{AD15D35F-6424-4C54-928B-3F31F1E4F32F}" destId="{54ABC15D-9E15-457E-BD37-FEF15F192223}" srcOrd="0" destOrd="0" presId="urn:microsoft.com/office/officeart/2005/8/layout/cycle2"/>
    <dgm:cxn modelId="{90EB6B16-894F-421B-9A17-4A521BB20B36}" type="presOf" srcId="{D580A973-436D-423F-BA89-F9D6BA49A25A}" destId="{EA762813-EC25-4BEC-B2C6-4C37AE6D22FE}" srcOrd="0" destOrd="0" presId="urn:microsoft.com/office/officeart/2005/8/layout/cycle2"/>
    <dgm:cxn modelId="{05E2E81E-EF21-47A0-8121-E73DD8B9BA7C}" srcId="{C8558FC6-FD76-4AA2-9CAE-77E3B7CFA5B9}" destId="{4264A722-12C8-4B65-A915-073E87177016}" srcOrd="3" destOrd="0" parTransId="{8DC2A730-0481-43DF-93CC-6F5EE260E104}" sibTransId="{AD15D35F-6424-4C54-928B-3F31F1E4F32F}"/>
    <dgm:cxn modelId="{C253DC20-2B94-47CF-8C76-9BD8F053E16E}" type="presOf" srcId="{95F21CDC-6DA3-40D6-8FDF-14E12E37E134}" destId="{C57B9324-5EE5-4B91-BBBD-BB879ECECE47}" srcOrd="0" destOrd="0" presId="urn:microsoft.com/office/officeart/2005/8/layout/cycle2"/>
    <dgm:cxn modelId="{0554A321-A677-483D-AF21-ECB1E1980F4D}" type="presOf" srcId="{E3D556BA-4475-4FAF-95DF-9D6FD0683329}" destId="{960CD7B0-B49A-4A16-8B78-537002B11E5F}" srcOrd="0" destOrd="0" presId="urn:microsoft.com/office/officeart/2005/8/layout/cycle2"/>
    <dgm:cxn modelId="{6155C521-38C6-4694-99CC-DC855304518D}" type="presOf" srcId="{E7D193EB-0FCA-4FAD-A8C1-70235999C36E}" destId="{08FD0BAA-AF30-48F4-87D3-5AF0884FA0D4}" srcOrd="0" destOrd="0" presId="urn:microsoft.com/office/officeart/2005/8/layout/cycle2"/>
    <dgm:cxn modelId="{3A5A2532-AA39-4B99-9EE2-50D1035316D7}" type="presOf" srcId="{D580A973-436D-423F-BA89-F9D6BA49A25A}" destId="{C5E2A407-012C-4F0B-BB5E-CA590ADF564E}" srcOrd="1" destOrd="0" presId="urn:microsoft.com/office/officeart/2005/8/layout/cycle2"/>
    <dgm:cxn modelId="{1A257238-A40F-40CE-B516-D79AFFB0E49B}" srcId="{C8558FC6-FD76-4AA2-9CAE-77E3B7CFA5B9}" destId="{E7D193EB-0FCA-4FAD-A8C1-70235999C36E}" srcOrd="6" destOrd="0" parTransId="{07561B63-8BEB-4879-86F3-C28D36D63665}" sibTransId="{95F21CDC-6DA3-40D6-8FDF-14E12E37E134}"/>
    <dgm:cxn modelId="{B8BE7838-AD45-498D-B934-4A62CE331AF0}" type="presOf" srcId="{4264A722-12C8-4B65-A915-073E87177016}" destId="{245E8BD8-8E5E-4243-81C5-E0F69CDEFA56}" srcOrd="0" destOrd="0" presId="urn:microsoft.com/office/officeart/2005/8/layout/cycle2"/>
    <dgm:cxn modelId="{5605693A-C6B4-4BA8-818A-29E3BD017F4C}" type="presOf" srcId="{E3D556BA-4475-4FAF-95DF-9D6FD0683329}" destId="{DA8B9C0C-30C2-4B60-BDED-C0182AAD3695}" srcOrd="1" destOrd="0" presId="urn:microsoft.com/office/officeart/2005/8/layout/cycle2"/>
    <dgm:cxn modelId="{38CC2079-E550-44D6-83EC-C22D7A573BA9}" type="presOf" srcId="{C43FD638-AD1E-47CC-BAEE-1AB3D11C4F45}" destId="{5C155DE6-6DE4-46C1-9517-1BFB9E499DFF}" srcOrd="0" destOrd="0" presId="urn:microsoft.com/office/officeart/2005/8/layout/cycle2"/>
    <dgm:cxn modelId="{7B83D993-22F8-4E64-8B96-F92903AE6980}" type="presOf" srcId="{00F2EA9F-919F-4B23-806C-1F3C4E483017}" destId="{56554C65-BE55-4DAD-BC1F-687F32F2A3E2}" srcOrd="0" destOrd="0" presId="urn:microsoft.com/office/officeart/2005/8/layout/cycle2"/>
    <dgm:cxn modelId="{98A05F97-7E40-4EC6-9807-09BC7402944C}" type="presOf" srcId="{17758D56-2BE4-43F8-A771-D899984E1E4A}" destId="{8AB9EBF6-6C5B-4631-94D6-3D7BABA1071A}" srcOrd="0" destOrd="0" presId="urn:microsoft.com/office/officeart/2005/8/layout/cycle2"/>
    <dgm:cxn modelId="{8C03C49F-EB65-4E6E-8BE4-3810A7D7CBD3}" type="presOf" srcId="{F2C0D45C-F7F8-4ABD-BE3D-C7A0283113B4}" destId="{CD71839A-7DAA-4F0F-92ED-FF52C227A699}" srcOrd="0" destOrd="0" presId="urn:microsoft.com/office/officeart/2005/8/layout/cycle2"/>
    <dgm:cxn modelId="{938D44A2-4AB1-46AA-BBA6-07A4F0859E8A}" type="presOf" srcId="{AD15D35F-6424-4C54-928B-3F31F1E4F32F}" destId="{3758DD44-0850-4682-9D90-5BD2B834369E}" srcOrd="1" destOrd="0" presId="urn:microsoft.com/office/officeart/2005/8/layout/cycle2"/>
    <dgm:cxn modelId="{BB2E52A7-39CA-44FE-ADC4-3A189A7D4539}" type="presOf" srcId="{BE3E128E-CC40-4012-95CD-FACC4928641D}" destId="{B484DF69-8FD9-440B-A2BA-061F5C5001EF}" srcOrd="0" destOrd="0" presId="urn:microsoft.com/office/officeart/2005/8/layout/cycle2"/>
    <dgm:cxn modelId="{1CB5ADB0-1A94-4404-B90E-B2F0B2681A97}" srcId="{C8558FC6-FD76-4AA2-9CAE-77E3B7CFA5B9}" destId="{17758D56-2BE4-43F8-A771-D899984E1E4A}" srcOrd="1" destOrd="0" parTransId="{1A8D24FC-5280-4902-91F6-75AF9DEF5839}" sibTransId="{4CD68893-9E69-48A9-863C-CFBC395442D2}"/>
    <dgm:cxn modelId="{76D5A7B7-E00C-4DD9-8E26-9914CF6E3339}" srcId="{C8558FC6-FD76-4AA2-9CAE-77E3B7CFA5B9}" destId="{00F2EA9F-919F-4B23-806C-1F3C4E483017}" srcOrd="4" destOrd="0" parTransId="{FEAD761C-6053-49F4-A0F3-7F9DE147F431}" sibTransId="{BE3E128E-CC40-4012-95CD-FACC4928641D}"/>
    <dgm:cxn modelId="{C4E092C3-75A4-4A74-B085-A0EC4BAD2EE7}" type="presOf" srcId="{84E86784-9BBC-41B8-82AD-53A956A395D7}" destId="{DE0E3859-7484-4BF2-9F0D-A61D9CFDD91A}" srcOrd="0" destOrd="0" presId="urn:microsoft.com/office/officeart/2005/8/layout/cycle2"/>
    <dgm:cxn modelId="{D70F80C4-6150-4C8B-8947-E7B448C66BF6}" srcId="{C8558FC6-FD76-4AA2-9CAE-77E3B7CFA5B9}" destId="{F2C0D45C-F7F8-4ABD-BE3D-C7A0283113B4}" srcOrd="5" destOrd="0" parTransId="{9032D4B2-5DEC-4340-BA15-414DD0760F11}" sibTransId="{D580A973-436D-423F-BA89-F9D6BA49A25A}"/>
    <dgm:cxn modelId="{A12EBEC9-666A-426C-A341-F0F535A58EAF}" type="presOf" srcId="{18638E76-5341-45FC-9123-8C2AB89876BE}" destId="{EA7B8116-64D2-4D05-BAEE-22899A538427}" srcOrd="1" destOrd="0" presId="urn:microsoft.com/office/officeart/2005/8/layout/cycle2"/>
    <dgm:cxn modelId="{0E7208CA-7AD1-4FA1-8034-9A552CA07BB0}" type="presOf" srcId="{BE3E128E-CC40-4012-95CD-FACC4928641D}" destId="{988E4C66-CD79-4D77-88B0-7621B39FEF73}" srcOrd="1" destOrd="0" presId="urn:microsoft.com/office/officeart/2005/8/layout/cycle2"/>
    <dgm:cxn modelId="{45D444D1-A5B5-480C-B564-C628F065E454}" type="presOf" srcId="{4CD68893-9E69-48A9-863C-CFBC395442D2}" destId="{9497518A-792D-4C14-9380-30764C01880F}" srcOrd="0" destOrd="0" presId="urn:microsoft.com/office/officeart/2005/8/layout/cycle2"/>
    <dgm:cxn modelId="{4F9B90EF-AF37-4E85-8E8B-C646C3E99830}" srcId="{C8558FC6-FD76-4AA2-9CAE-77E3B7CFA5B9}" destId="{84E86784-9BBC-41B8-82AD-53A956A395D7}" srcOrd="0" destOrd="0" parTransId="{8B0D3644-2771-47B0-9A29-281581D09E93}" sibTransId="{18638E76-5341-45FC-9123-8C2AB89876BE}"/>
    <dgm:cxn modelId="{B4687AFF-230E-49F2-9ACD-8CF371E0479F}" type="presOf" srcId="{18638E76-5341-45FC-9123-8C2AB89876BE}" destId="{EB81DBE4-B0F2-4289-92FC-9BF9F3FC6C64}" srcOrd="0" destOrd="0" presId="urn:microsoft.com/office/officeart/2005/8/layout/cycle2"/>
    <dgm:cxn modelId="{C1CA65A8-4EA4-4249-AFCD-B92DF531A2FC}" type="presParOf" srcId="{C1D0C287-2578-4F34-B203-46DBB9CB418C}" destId="{DE0E3859-7484-4BF2-9F0D-A61D9CFDD91A}" srcOrd="0" destOrd="0" presId="urn:microsoft.com/office/officeart/2005/8/layout/cycle2"/>
    <dgm:cxn modelId="{53ECE01D-2A70-4D7D-AAA1-1E25F4A7163E}" type="presParOf" srcId="{C1D0C287-2578-4F34-B203-46DBB9CB418C}" destId="{EB81DBE4-B0F2-4289-92FC-9BF9F3FC6C64}" srcOrd="1" destOrd="0" presId="urn:microsoft.com/office/officeart/2005/8/layout/cycle2"/>
    <dgm:cxn modelId="{BD30EB15-3134-487D-A12A-B4C79B3ED556}" type="presParOf" srcId="{EB81DBE4-B0F2-4289-92FC-9BF9F3FC6C64}" destId="{EA7B8116-64D2-4D05-BAEE-22899A538427}" srcOrd="0" destOrd="0" presId="urn:microsoft.com/office/officeart/2005/8/layout/cycle2"/>
    <dgm:cxn modelId="{10B3CAE8-7197-413E-89FC-59AE6424C84A}" type="presParOf" srcId="{C1D0C287-2578-4F34-B203-46DBB9CB418C}" destId="{8AB9EBF6-6C5B-4631-94D6-3D7BABA1071A}" srcOrd="2" destOrd="0" presId="urn:microsoft.com/office/officeart/2005/8/layout/cycle2"/>
    <dgm:cxn modelId="{5AE20BF1-3C42-4140-B1F7-24164B35D46E}" type="presParOf" srcId="{C1D0C287-2578-4F34-B203-46DBB9CB418C}" destId="{9497518A-792D-4C14-9380-30764C01880F}" srcOrd="3" destOrd="0" presId="urn:microsoft.com/office/officeart/2005/8/layout/cycle2"/>
    <dgm:cxn modelId="{AA89A6DA-B01A-4246-80ED-2F3020417E89}" type="presParOf" srcId="{9497518A-792D-4C14-9380-30764C01880F}" destId="{01D37FC9-8007-405D-A624-E1F29A0D7A84}" srcOrd="0" destOrd="0" presId="urn:microsoft.com/office/officeart/2005/8/layout/cycle2"/>
    <dgm:cxn modelId="{A98BFDBE-6D66-453A-8532-10DE71D79266}" type="presParOf" srcId="{C1D0C287-2578-4F34-B203-46DBB9CB418C}" destId="{5C155DE6-6DE4-46C1-9517-1BFB9E499DFF}" srcOrd="4" destOrd="0" presId="urn:microsoft.com/office/officeart/2005/8/layout/cycle2"/>
    <dgm:cxn modelId="{CA6D9A2B-3D3E-4F3B-BE3E-4F091F52CAFB}" type="presParOf" srcId="{C1D0C287-2578-4F34-B203-46DBB9CB418C}" destId="{960CD7B0-B49A-4A16-8B78-537002B11E5F}" srcOrd="5" destOrd="0" presId="urn:microsoft.com/office/officeart/2005/8/layout/cycle2"/>
    <dgm:cxn modelId="{327ABE33-8552-4631-A377-EED3B2EC97E1}" type="presParOf" srcId="{960CD7B0-B49A-4A16-8B78-537002B11E5F}" destId="{DA8B9C0C-30C2-4B60-BDED-C0182AAD3695}" srcOrd="0" destOrd="0" presId="urn:microsoft.com/office/officeart/2005/8/layout/cycle2"/>
    <dgm:cxn modelId="{3E6F0976-5404-4B39-AF38-8AB9B15084F9}" type="presParOf" srcId="{C1D0C287-2578-4F34-B203-46DBB9CB418C}" destId="{245E8BD8-8E5E-4243-81C5-E0F69CDEFA56}" srcOrd="6" destOrd="0" presId="urn:microsoft.com/office/officeart/2005/8/layout/cycle2"/>
    <dgm:cxn modelId="{45919AF0-FBAF-43A8-9973-B9F66CFA8B5B}" type="presParOf" srcId="{C1D0C287-2578-4F34-B203-46DBB9CB418C}" destId="{54ABC15D-9E15-457E-BD37-FEF15F192223}" srcOrd="7" destOrd="0" presId="urn:microsoft.com/office/officeart/2005/8/layout/cycle2"/>
    <dgm:cxn modelId="{9AE14B38-D77C-4B4E-9BE9-71C7AA56A827}" type="presParOf" srcId="{54ABC15D-9E15-457E-BD37-FEF15F192223}" destId="{3758DD44-0850-4682-9D90-5BD2B834369E}" srcOrd="0" destOrd="0" presId="urn:microsoft.com/office/officeart/2005/8/layout/cycle2"/>
    <dgm:cxn modelId="{701CB7F8-0590-4ED3-B39F-8A2482074A25}" type="presParOf" srcId="{C1D0C287-2578-4F34-B203-46DBB9CB418C}" destId="{56554C65-BE55-4DAD-BC1F-687F32F2A3E2}" srcOrd="8" destOrd="0" presId="urn:microsoft.com/office/officeart/2005/8/layout/cycle2"/>
    <dgm:cxn modelId="{8642E9F2-8A6B-4725-8FF5-343C426233C9}" type="presParOf" srcId="{C1D0C287-2578-4F34-B203-46DBB9CB418C}" destId="{B484DF69-8FD9-440B-A2BA-061F5C5001EF}" srcOrd="9" destOrd="0" presId="urn:microsoft.com/office/officeart/2005/8/layout/cycle2"/>
    <dgm:cxn modelId="{6CAF5D61-0B52-44AD-8CA2-A2BF5CF0740D}" type="presParOf" srcId="{B484DF69-8FD9-440B-A2BA-061F5C5001EF}" destId="{988E4C66-CD79-4D77-88B0-7621B39FEF73}" srcOrd="0" destOrd="0" presId="urn:microsoft.com/office/officeart/2005/8/layout/cycle2"/>
    <dgm:cxn modelId="{65DB42EE-992E-40B3-9037-38559182F5A7}" type="presParOf" srcId="{C1D0C287-2578-4F34-B203-46DBB9CB418C}" destId="{CD71839A-7DAA-4F0F-92ED-FF52C227A699}" srcOrd="10" destOrd="0" presId="urn:microsoft.com/office/officeart/2005/8/layout/cycle2"/>
    <dgm:cxn modelId="{C7D60EBE-9753-42F0-8229-456BDD98EC80}" type="presParOf" srcId="{C1D0C287-2578-4F34-B203-46DBB9CB418C}" destId="{EA762813-EC25-4BEC-B2C6-4C37AE6D22FE}" srcOrd="11" destOrd="0" presId="urn:microsoft.com/office/officeart/2005/8/layout/cycle2"/>
    <dgm:cxn modelId="{07ADCF81-50C6-4A74-BAF7-06AE57669A65}" type="presParOf" srcId="{EA762813-EC25-4BEC-B2C6-4C37AE6D22FE}" destId="{C5E2A407-012C-4F0B-BB5E-CA590ADF564E}" srcOrd="0" destOrd="0" presId="urn:microsoft.com/office/officeart/2005/8/layout/cycle2"/>
    <dgm:cxn modelId="{54A7D0C0-A5DF-4EA1-9EEA-B35C8DBF2C11}" type="presParOf" srcId="{C1D0C287-2578-4F34-B203-46DBB9CB418C}" destId="{08FD0BAA-AF30-48F4-87D3-5AF0884FA0D4}" srcOrd="12" destOrd="0" presId="urn:microsoft.com/office/officeart/2005/8/layout/cycle2"/>
    <dgm:cxn modelId="{79435EED-1D2F-4036-8E8F-401399D6DFDE}" type="presParOf" srcId="{C1D0C287-2578-4F34-B203-46DBB9CB418C}" destId="{C57B9324-5EE5-4B91-BBBD-BB879ECECE47}" srcOrd="13" destOrd="0" presId="urn:microsoft.com/office/officeart/2005/8/layout/cycle2"/>
    <dgm:cxn modelId="{72D19BD1-5AA9-49B8-A87B-DDB487666F72}" type="presParOf" srcId="{C57B9324-5EE5-4B91-BBBD-BB879ECECE47}" destId="{70EF541D-55B9-4553-9B12-7ACE9F1149B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76E692-4623-43DE-AE58-B684E110FBB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297E2F3-296F-465A-8E96-AEA35786DDB9}">
      <dgm:prSet custT="1"/>
      <dgm:spPr/>
      <dgm:t>
        <a:bodyPr/>
        <a:lstStyle/>
        <a:p>
          <a:r>
            <a:rPr lang="hr-HR" sz="2400" dirty="0"/>
            <a:t>Česta kronična rana poznata od davne prošlosti.</a:t>
          </a:r>
          <a:endParaRPr lang="en-US" sz="2400" dirty="0"/>
        </a:p>
      </dgm:t>
    </dgm:pt>
    <dgm:pt modelId="{CA81B83A-B912-4A47-955B-A79522DD9BD6}" type="parTrans" cxnId="{5E5ED238-7169-4768-8CDC-515163AAECEE}">
      <dgm:prSet/>
      <dgm:spPr/>
      <dgm:t>
        <a:bodyPr/>
        <a:lstStyle/>
        <a:p>
          <a:endParaRPr lang="en-US"/>
        </a:p>
      </dgm:t>
    </dgm:pt>
    <dgm:pt modelId="{891216CD-D72E-4A87-9A48-5C849EA0584A}" type="sibTrans" cxnId="{5E5ED238-7169-4768-8CDC-515163AAECEE}">
      <dgm:prSet/>
      <dgm:spPr/>
      <dgm:t>
        <a:bodyPr/>
        <a:lstStyle/>
        <a:p>
          <a:endParaRPr lang="en-US"/>
        </a:p>
      </dgm:t>
    </dgm:pt>
    <dgm:pt modelId="{CE1E3203-E76E-4543-85FF-78FAF38101BD}">
      <dgm:prSet custT="1"/>
      <dgm:spPr/>
      <dgm:t>
        <a:bodyPr/>
        <a:lstStyle/>
        <a:p>
          <a:r>
            <a:rPr lang="hr-HR" sz="2400" dirty="0"/>
            <a:t>Od svih kroničnih rana na potkoljenici, isključujući stopalo, oko 95 % otpada na potkoljenične ulkuse.</a:t>
          </a:r>
          <a:endParaRPr lang="en-US" sz="2400" dirty="0"/>
        </a:p>
      </dgm:t>
    </dgm:pt>
    <dgm:pt modelId="{20D915CE-A349-44AF-8F21-1F9E10732337}" type="parTrans" cxnId="{4930898E-5C22-49F2-9D9D-B19636219EEE}">
      <dgm:prSet/>
      <dgm:spPr/>
      <dgm:t>
        <a:bodyPr/>
        <a:lstStyle/>
        <a:p>
          <a:endParaRPr lang="en-US"/>
        </a:p>
      </dgm:t>
    </dgm:pt>
    <dgm:pt modelId="{EDC72502-50DB-4F07-9F52-6A4EE17AD738}" type="sibTrans" cxnId="{4930898E-5C22-49F2-9D9D-B19636219EEE}">
      <dgm:prSet/>
      <dgm:spPr/>
      <dgm:t>
        <a:bodyPr/>
        <a:lstStyle/>
        <a:p>
          <a:endParaRPr lang="en-US"/>
        </a:p>
      </dgm:t>
    </dgm:pt>
    <dgm:pt modelId="{44C5C2FE-992E-46FF-8CD3-17C3A4F058A3}">
      <dgm:prSet custT="1"/>
      <dgm:spPr/>
      <dgm:t>
        <a:bodyPr/>
        <a:lstStyle/>
        <a:p>
          <a:r>
            <a:rPr lang="hr-HR" sz="2400" dirty="0"/>
            <a:t>Oko 75 % su venski ulkusi, ostatak miješani i arterijski.</a:t>
          </a:r>
          <a:endParaRPr lang="en-US" sz="2400" dirty="0"/>
        </a:p>
      </dgm:t>
    </dgm:pt>
    <dgm:pt modelId="{C8598ACD-857C-48DD-9FD8-42A299ACB114}" type="parTrans" cxnId="{2494DA15-3834-48C1-A105-7378436BAC57}">
      <dgm:prSet/>
      <dgm:spPr/>
      <dgm:t>
        <a:bodyPr/>
        <a:lstStyle/>
        <a:p>
          <a:endParaRPr lang="en-US"/>
        </a:p>
      </dgm:t>
    </dgm:pt>
    <dgm:pt modelId="{5257F9C0-D0C7-4202-B7E9-3045AB7FB081}" type="sibTrans" cxnId="{2494DA15-3834-48C1-A105-7378436BAC57}">
      <dgm:prSet/>
      <dgm:spPr/>
      <dgm:t>
        <a:bodyPr/>
        <a:lstStyle/>
        <a:p>
          <a:endParaRPr lang="en-US"/>
        </a:p>
      </dgm:t>
    </dgm:pt>
    <dgm:pt modelId="{8803B9DD-5BE3-438E-8B85-813EFA630405}">
      <dgm:prSet custT="1"/>
      <dgm:spPr/>
      <dgm:t>
        <a:bodyPr/>
        <a:lstStyle/>
        <a:p>
          <a:r>
            <a:rPr lang="hr-HR" sz="2400" dirty="0"/>
            <a:t>Prevalencija se povećava se s dobi.</a:t>
          </a:r>
          <a:endParaRPr lang="en-US" sz="2400" dirty="0"/>
        </a:p>
      </dgm:t>
    </dgm:pt>
    <dgm:pt modelId="{EA5A5E74-FFC6-4775-B158-35A8E8FC7214}" type="parTrans" cxnId="{8FC55BD5-AF76-449B-AD7A-A046471BAABF}">
      <dgm:prSet/>
      <dgm:spPr/>
      <dgm:t>
        <a:bodyPr/>
        <a:lstStyle/>
        <a:p>
          <a:endParaRPr lang="en-US"/>
        </a:p>
      </dgm:t>
    </dgm:pt>
    <dgm:pt modelId="{4EDC30BC-EB0D-459F-85D1-B87C2FC1656D}" type="sibTrans" cxnId="{8FC55BD5-AF76-449B-AD7A-A046471BAABF}">
      <dgm:prSet/>
      <dgm:spPr/>
      <dgm:t>
        <a:bodyPr/>
        <a:lstStyle/>
        <a:p>
          <a:endParaRPr lang="en-US"/>
        </a:p>
      </dgm:t>
    </dgm:pt>
    <dgm:pt modelId="{79B4CECF-D0FB-46F1-9C42-893FE2B059AD}">
      <dgm:prSet custT="1"/>
      <dgm:spPr/>
      <dgm:t>
        <a:bodyPr/>
        <a:lstStyle/>
        <a:p>
          <a:r>
            <a:rPr lang="hr-HR" sz="2400" dirty="0"/>
            <a:t>2 – 3 % populacije u dobi iznad 65 godina boluje ili je bolovalo od venskog ulkusa.</a:t>
          </a:r>
          <a:endParaRPr lang="en-US" sz="2400" dirty="0"/>
        </a:p>
      </dgm:t>
    </dgm:pt>
    <dgm:pt modelId="{2B196802-4718-4641-A9B8-24C72708E1F4}" type="parTrans" cxnId="{D7626A2C-7B99-499C-B6B6-CECB4E974129}">
      <dgm:prSet/>
      <dgm:spPr/>
      <dgm:t>
        <a:bodyPr/>
        <a:lstStyle/>
        <a:p>
          <a:endParaRPr lang="en-US"/>
        </a:p>
      </dgm:t>
    </dgm:pt>
    <dgm:pt modelId="{EB9E72CF-6F56-4A43-AEE5-778FA10E9A47}" type="sibTrans" cxnId="{D7626A2C-7B99-499C-B6B6-CECB4E974129}">
      <dgm:prSet/>
      <dgm:spPr/>
      <dgm:t>
        <a:bodyPr/>
        <a:lstStyle/>
        <a:p>
          <a:endParaRPr lang="en-US"/>
        </a:p>
      </dgm:t>
    </dgm:pt>
    <dgm:pt modelId="{87554CF4-637A-4D20-A115-ED0198CFF0DC}">
      <dgm:prSet custT="1"/>
      <dgm:spPr/>
      <dgm:t>
        <a:bodyPr/>
        <a:lstStyle/>
        <a:p>
          <a:r>
            <a:rPr lang="hr-HR" sz="2400" dirty="0"/>
            <a:t>25 % do 30 % odrasle populacije ima varikozne vene.</a:t>
          </a:r>
          <a:endParaRPr lang="en-US" sz="2400" dirty="0"/>
        </a:p>
      </dgm:t>
    </dgm:pt>
    <dgm:pt modelId="{B78AE654-2388-477C-A7CF-CAA6B3AE8F18}" type="parTrans" cxnId="{3504E786-3C7F-4D32-8736-0CD42163DCE1}">
      <dgm:prSet/>
      <dgm:spPr/>
      <dgm:t>
        <a:bodyPr/>
        <a:lstStyle/>
        <a:p>
          <a:endParaRPr lang="en-US"/>
        </a:p>
      </dgm:t>
    </dgm:pt>
    <dgm:pt modelId="{1C7CAFF3-16FD-47E4-BC67-3888F76C385E}" type="sibTrans" cxnId="{3504E786-3C7F-4D32-8736-0CD42163DCE1}">
      <dgm:prSet/>
      <dgm:spPr/>
      <dgm:t>
        <a:bodyPr/>
        <a:lstStyle/>
        <a:p>
          <a:endParaRPr lang="en-US"/>
        </a:p>
      </dgm:t>
    </dgm:pt>
    <dgm:pt modelId="{913BD17F-831A-4EA1-B0F1-0061930DC474}">
      <dgm:prSet custT="1"/>
      <dgm:spPr/>
      <dgm:t>
        <a:bodyPr/>
        <a:lstStyle/>
        <a:p>
          <a:r>
            <a:rPr lang="hr-HR" sz="2400" dirty="0"/>
            <a:t>5 – 15 % zahtijeva kirurški zahvat.</a:t>
          </a:r>
          <a:endParaRPr lang="en-US" sz="2400" dirty="0"/>
        </a:p>
      </dgm:t>
    </dgm:pt>
    <dgm:pt modelId="{47995809-15D5-4EE9-8BA4-56D23CBF5349}" type="parTrans" cxnId="{3992117A-048F-4ACE-B755-307165168311}">
      <dgm:prSet/>
      <dgm:spPr/>
      <dgm:t>
        <a:bodyPr/>
        <a:lstStyle/>
        <a:p>
          <a:endParaRPr lang="en-US"/>
        </a:p>
      </dgm:t>
    </dgm:pt>
    <dgm:pt modelId="{E7EA1F9D-1A51-49B7-80AF-538A795D1B64}" type="sibTrans" cxnId="{3992117A-048F-4ACE-B755-307165168311}">
      <dgm:prSet/>
      <dgm:spPr/>
      <dgm:t>
        <a:bodyPr/>
        <a:lstStyle/>
        <a:p>
          <a:endParaRPr lang="en-US"/>
        </a:p>
      </dgm:t>
    </dgm:pt>
    <dgm:pt modelId="{281036DC-F863-4ABC-B39C-9F607C0A9F11}" type="pres">
      <dgm:prSet presAssocID="{7D76E692-4623-43DE-AE58-B684E110FBBA}" presName="linear" presStyleCnt="0">
        <dgm:presLayoutVars>
          <dgm:animLvl val="lvl"/>
          <dgm:resizeHandles val="exact"/>
        </dgm:presLayoutVars>
      </dgm:prSet>
      <dgm:spPr/>
    </dgm:pt>
    <dgm:pt modelId="{04D18686-3242-4901-8F86-A8EA3B9AA7EB}" type="pres">
      <dgm:prSet presAssocID="{D297E2F3-296F-465A-8E96-AEA35786DDB9}" presName="parentText" presStyleLbl="node1" presStyleIdx="0" presStyleCnt="7" custScaleY="92910">
        <dgm:presLayoutVars>
          <dgm:chMax val="0"/>
          <dgm:bulletEnabled val="1"/>
        </dgm:presLayoutVars>
      </dgm:prSet>
      <dgm:spPr/>
    </dgm:pt>
    <dgm:pt modelId="{3C831012-105C-490B-8293-D73BDB2D8195}" type="pres">
      <dgm:prSet presAssocID="{891216CD-D72E-4A87-9A48-5C849EA0584A}" presName="spacer" presStyleCnt="0"/>
      <dgm:spPr/>
    </dgm:pt>
    <dgm:pt modelId="{40AE54D4-2CBB-4BB7-8A22-327A755F682F}" type="pres">
      <dgm:prSet presAssocID="{CE1E3203-E76E-4543-85FF-78FAF38101B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1C55A6C-1DED-473D-8D58-F52E8DF0A367}" type="pres">
      <dgm:prSet presAssocID="{EDC72502-50DB-4F07-9F52-6A4EE17AD738}" presName="spacer" presStyleCnt="0"/>
      <dgm:spPr/>
    </dgm:pt>
    <dgm:pt modelId="{5027E3D6-87D5-4FB2-A7A1-0D849D1EB9A6}" type="pres">
      <dgm:prSet presAssocID="{44C5C2FE-992E-46FF-8CD3-17C3A4F058A3}" presName="parentText" presStyleLbl="node1" presStyleIdx="2" presStyleCnt="7" custScaleY="71124">
        <dgm:presLayoutVars>
          <dgm:chMax val="0"/>
          <dgm:bulletEnabled val="1"/>
        </dgm:presLayoutVars>
      </dgm:prSet>
      <dgm:spPr/>
    </dgm:pt>
    <dgm:pt modelId="{1DD29A05-9288-4A20-A48B-313311802F42}" type="pres">
      <dgm:prSet presAssocID="{5257F9C0-D0C7-4202-B7E9-3045AB7FB081}" presName="spacer" presStyleCnt="0"/>
      <dgm:spPr/>
    </dgm:pt>
    <dgm:pt modelId="{52613AEA-934A-47FA-8B88-C0CA93FB66A7}" type="pres">
      <dgm:prSet presAssocID="{8803B9DD-5BE3-438E-8B85-813EFA630405}" presName="parentText" presStyleLbl="node1" presStyleIdx="3" presStyleCnt="7" custScaleY="51865">
        <dgm:presLayoutVars>
          <dgm:chMax val="0"/>
          <dgm:bulletEnabled val="1"/>
        </dgm:presLayoutVars>
      </dgm:prSet>
      <dgm:spPr/>
    </dgm:pt>
    <dgm:pt modelId="{EAFBA024-4AB5-431D-A7F4-D6C2BBF02F47}" type="pres">
      <dgm:prSet presAssocID="{4EDC30BC-EB0D-459F-85D1-B87C2FC1656D}" presName="spacer" presStyleCnt="0"/>
      <dgm:spPr/>
    </dgm:pt>
    <dgm:pt modelId="{51B71EFF-75C2-4D62-A151-703F3ADA286A}" type="pres">
      <dgm:prSet presAssocID="{79B4CECF-D0FB-46F1-9C42-893FE2B059AD}" presName="parentText" presStyleLbl="node1" presStyleIdx="4" presStyleCnt="7" custScaleY="82740">
        <dgm:presLayoutVars>
          <dgm:chMax val="0"/>
          <dgm:bulletEnabled val="1"/>
        </dgm:presLayoutVars>
      </dgm:prSet>
      <dgm:spPr/>
    </dgm:pt>
    <dgm:pt modelId="{41B79C6D-CEF3-4E2E-B963-5D24D4CA7790}" type="pres">
      <dgm:prSet presAssocID="{EB9E72CF-6F56-4A43-AEE5-778FA10E9A47}" presName="spacer" presStyleCnt="0"/>
      <dgm:spPr/>
    </dgm:pt>
    <dgm:pt modelId="{CEC4228D-9A86-45DD-BC67-48A525118581}" type="pres">
      <dgm:prSet presAssocID="{87554CF4-637A-4D20-A115-ED0198CFF0DC}" presName="parentText" presStyleLbl="node1" presStyleIdx="5" presStyleCnt="7" custScaleY="72106">
        <dgm:presLayoutVars>
          <dgm:chMax val="0"/>
          <dgm:bulletEnabled val="1"/>
        </dgm:presLayoutVars>
      </dgm:prSet>
      <dgm:spPr/>
    </dgm:pt>
    <dgm:pt modelId="{8885E9A3-F171-43B1-9680-C8BE5639D12E}" type="pres">
      <dgm:prSet presAssocID="{1C7CAFF3-16FD-47E4-BC67-3888F76C385E}" presName="spacer" presStyleCnt="0"/>
      <dgm:spPr/>
    </dgm:pt>
    <dgm:pt modelId="{E5FA7820-D7F9-4C2E-A3C1-5B66D8CC19F3}" type="pres">
      <dgm:prSet presAssocID="{913BD17F-831A-4EA1-B0F1-0061930DC474}" presName="parentText" presStyleLbl="node1" presStyleIdx="6" presStyleCnt="7" custScaleY="70183">
        <dgm:presLayoutVars>
          <dgm:chMax val="0"/>
          <dgm:bulletEnabled val="1"/>
        </dgm:presLayoutVars>
      </dgm:prSet>
      <dgm:spPr/>
    </dgm:pt>
  </dgm:ptLst>
  <dgm:cxnLst>
    <dgm:cxn modelId="{983DE30D-9826-4D75-A44B-E9BE32981568}" type="presOf" srcId="{44C5C2FE-992E-46FF-8CD3-17C3A4F058A3}" destId="{5027E3D6-87D5-4FB2-A7A1-0D849D1EB9A6}" srcOrd="0" destOrd="0" presId="urn:microsoft.com/office/officeart/2005/8/layout/vList2"/>
    <dgm:cxn modelId="{2494DA15-3834-48C1-A105-7378436BAC57}" srcId="{7D76E692-4623-43DE-AE58-B684E110FBBA}" destId="{44C5C2FE-992E-46FF-8CD3-17C3A4F058A3}" srcOrd="2" destOrd="0" parTransId="{C8598ACD-857C-48DD-9FD8-42A299ACB114}" sibTransId="{5257F9C0-D0C7-4202-B7E9-3045AB7FB081}"/>
    <dgm:cxn modelId="{D7626A2C-7B99-499C-B6B6-CECB4E974129}" srcId="{7D76E692-4623-43DE-AE58-B684E110FBBA}" destId="{79B4CECF-D0FB-46F1-9C42-893FE2B059AD}" srcOrd="4" destOrd="0" parTransId="{2B196802-4718-4641-A9B8-24C72708E1F4}" sibTransId="{EB9E72CF-6F56-4A43-AEE5-778FA10E9A47}"/>
    <dgm:cxn modelId="{5E5ED238-7169-4768-8CDC-515163AAECEE}" srcId="{7D76E692-4623-43DE-AE58-B684E110FBBA}" destId="{D297E2F3-296F-465A-8E96-AEA35786DDB9}" srcOrd="0" destOrd="0" parTransId="{CA81B83A-B912-4A47-955B-A79522DD9BD6}" sibTransId="{891216CD-D72E-4A87-9A48-5C849EA0584A}"/>
    <dgm:cxn modelId="{A167604E-B304-420F-9D29-C3F580801F1E}" type="presOf" srcId="{913BD17F-831A-4EA1-B0F1-0061930DC474}" destId="{E5FA7820-D7F9-4C2E-A3C1-5B66D8CC19F3}" srcOrd="0" destOrd="0" presId="urn:microsoft.com/office/officeart/2005/8/layout/vList2"/>
    <dgm:cxn modelId="{5A889252-A51B-4DE2-ABC6-8477B3EE3571}" type="presOf" srcId="{D297E2F3-296F-465A-8E96-AEA35786DDB9}" destId="{04D18686-3242-4901-8F86-A8EA3B9AA7EB}" srcOrd="0" destOrd="0" presId="urn:microsoft.com/office/officeart/2005/8/layout/vList2"/>
    <dgm:cxn modelId="{3992117A-048F-4ACE-B755-307165168311}" srcId="{7D76E692-4623-43DE-AE58-B684E110FBBA}" destId="{913BD17F-831A-4EA1-B0F1-0061930DC474}" srcOrd="6" destOrd="0" parTransId="{47995809-15D5-4EE9-8BA4-56D23CBF5349}" sibTransId="{E7EA1F9D-1A51-49B7-80AF-538A795D1B64}"/>
    <dgm:cxn modelId="{3504E786-3C7F-4D32-8736-0CD42163DCE1}" srcId="{7D76E692-4623-43DE-AE58-B684E110FBBA}" destId="{87554CF4-637A-4D20-A115-ED0198CFF0DC}" srcOrd="5" destOrd="0" parTransId="{B78AE654-2388-477C-A7CF-CAA6B3AE8F18}" sibTransId="{1C7CAFF3-16FD-47E4-BC67-3888F76C385E}"/>
    <dgm:cxn modelId="{B2B58587-130C-449B-9E30-06D45AB204AC}" type="presOf" srcId="{87554CF4-637A-4D20-A115-ED0198CFF0DC}" destId="{CEC4228D-9A86-45DD-BC67-48A525118581}" srcOrd="0" destOrd="0" presId="urn:microsoft.com/office/officeart/2005/8/layout/vList2"/>
    <dgm:cxn modelId="{1E972B8D-509B-403C-89E8-989B381F2289}" type="presOf" srcId="{8803B9DD-5BE3-438E-8B85-813EFA630405}" destId="{52613AEA-934A-47FA-8B88-C0CA93FB66A7}" srcOrd="0" destOrd="0" presId="urn:microsoft.com/office/officeart/2005/8/layout/vList2"/>
    <dgm:cxn modelId="{4930898E-5C22-49F2-9D9D-B19636219EEE}" srcId="{7D76E692-4623-43DE-AE58-B684E110FBBA}" destId="{CE1E3203-E76E-4543-85FF-78FAF38101BD}" srcOrd="1" destOrd="0" parTransId="{20D915CE-A349-44AF-8F21-1F9E10732337}" sibTransId="{EDC72502-50DB-4F07-9F52-6A4EE17AD738}"/>
    <dgm:cxn modelId="{BC3303C6-0891-488C-9BCC-7353CDD7AE82}" type="presOf" srcId="{CE1E3203-E76E-4543-85FF-78FAF38101BD}" destId="{40AE54D4-2CBB-4BB7-8A22-327A755F682F}" srcOrd="0" destOrd="0" presId="urn:microsoft.com/office/officeart/2005/8/layout/vList2"/>
    <dgm:cxn modelId="{8FC55BD5-AF76-449B-AD7A-A046471BAABF}" srcId="{7D76E692-4623-43DE-AE58-B684E110FBBA}" destId="{8803B9DD-5BE3-438E-8B85-813EFA630405}" srcOrd="3" destOrd="0" parTransId="{EA5A5E74-FFC6-4775-B158-35A8E8FC7214}" sibTransId="{4EDC30BC-EB0D-459F-85D1-B87C2FC1656D}"/>
    <dgm:cxn modelId="{3FDEC2D8-B467-4160-A3DD-5ACE4767C208}" type="presOf" srcId="{7D76E692-4623-43DE-AE58-B684E110FBBA}" destId="{281036DC-F863-4ABC-B39C-9F607C0A9F11}" srcOrd="0" destOrd="0" presId="urn:microsoft.com/office/officeart/2005/8/layout/vList2"/>
    <dgm:cxn modelId="{33180BFE-2ACA-4233-AE3C-FE6BB73AA00C}" type="presOf" srcId="{79B4CECF-D0FB-46F1-9C42-893FE2B059AD}" destId="{51B71EFF-75C2-4D62-A151-703F3ADA286A}" srcOrd="0" destOrd="0" presId="urn:microsoft.com/office/officeart/2005/8/layout/vList2"/>
    <dgm:cxn modelId="{0207C1D2-B572-4A13-B8EB-1CFC4DCF9197}" type="presParOf" srcId="{281036DC-F863-4ABC-B39C-9F607C0A9F11}" destId="{04D18686-3242-4901-8F86-A8EA3B9AA7EB}" srcOrd="0" destOrd="0" presId="urn:microsoft.com/office/officeart/2005/8/layout/vList2"/>
    <dgm:cxn modelId="{416F000E-26B5-4E56-99D2-1614C5F3FBC1}" type="presParOf" srcId="{281036DC-F863-4ABC-B39C-9F607C0A9F11}" destId="{3C831012-105C-490B-8293-D73BDB2D8195}" srcOrd="1" destOrd="0" presId="urn:microsoft.com/office/officeart/2005/8/layout/vList2"/>
    <dgm:cxn modelId="{418857DB-8933-42C0-8291-6F98512B7D93}" type="presParOf" srcId="{281036DC-F863-4ABC-B39C-9F607C0A9F11}" destId="{40AE54D4-2CBB-4BB7-8A22-327A755F682F}" srcOrd="2" destOrd="0" presId="urn:microsoft.com/office/officeart/2005/8/layout/vList2"/>
    <dgm:cxn modelId="{1A08EA3A-7D57-4258-A333-C7AC6FA0D9A9}" type="presParOf" srcId="{281036DC-F863-4ABC-B39C-9F607C0A9F11}" destId="{01C55A6C-1DED-473D-8D58-F52E8DF0A367}" srcOrd="3" destOrd="0" presId="urn:microsoft.com/office/officeart/2005/8/layout/vList2"/>
    <dgm:cxn modelId="{23124682-6228-44C3-B0DC-EDBD57F45C48}" type="presParOf" srcId="{281036DC-F863-4ABC-B39C-9F607C0A9F11}" destId="{5027E3D6-87D5-4FB2-A7A1-0D849D1EB9A6}" srcOrd="4" destOrd="0" presId="urn:microsoft.com/office/officeart/2005/8/layout/vList2"/>
    <dgm:cxn modelId="{6A72E39B-20B8-4066-9295-DA96813BF0EE}" type="presParOf" srcId="{281036DC-F863-4ABC-B39C-9F607C0A9F11}" destId="{1DD29A05-9288-4A20-A48B-313311802F42}" srcOrd="5" destOrd="0" presId="urn:microsoft.com/office/officeart/2005/8/layout/vList2"/>
    <dgm:cxn modelId="{8291EE87-A94B-4742-8513-CE33A2986204}" type="presParOf" srcId="{281036DC-F863-4ABC-B39C-9F607C0A9F11}" destId="{52613AEA-934A-47FA-8B88-C0CA93FB66A7}" srcOrd="6" destOrd="0" presId="urn:microsoft.com/office/officeart/2005/8/layout/vList2"/>
    <dgm:cxn modelId="{9EAE14BF-E484-4349-840C-2D1B77E1400D}" type="presParOf" srcId="{281036DC-F863-4ABC-B39C-9F607C0A9F11}" destId="{EAFBA024-4AB5-431D-A7F4-D6C2BBF02F47}" srcOrd="7" destOrd="0" presId="urn:microsoft.com/office/officeart/2005/8/layout/vList2"/>
    <dgm:cxn modelId="{66D93CE5-8EC3-475A-A0A1-52FB2888D009}" type="presParOf" srcId="{281036DC-F863-4ABC-B39C-9F607C0A9F11}" destId="{51B71EFF-75C2-4D62-A151-703F3ADA286A}" srcOrd="8" destOrd="0" presId="urn:microsoft.com/office/officeart/2005/8/layout/vList2"/>
    <dgm:cxn modelId="{C7276293-B677-4748-9BF8-15398243C194}" type="presParOf" srcId="{281036DC-F863-4ABC-B39C-9F607C0A9F11}" destId="{41B79C6D-CEF3-4E2E-B963-5D24D4CA7790}" srcOrd="9" destOrd="0" presId="urn:microsoft.com/office/officeart/2005/8/layout/vList2"/>
    <dgm:cxn modelId="{2E22193A-6613-415D-8D01-373FA508F870}" type="presParOf" srcId="{281036DC-F863-4ABC-B39C-9F607C0A9F11}" destId="{CEC4228D-9A86-45DD-BC67-48A525118581}" srcOrd="10" destOrd="0" presId="urn:microsoft.com/office/officeart/2005/8/layout/vList2"/>
    <dgm:cxn modelId="{B156B563-CBE1-4119-BA4D-4A77D19251C5}" type="presParOf" srcId="{281036DC-F863-4ABC-B39C-9F607C0A9F11}" destId="{8885E9A3-F171-43B1-9680-C8BE5639D12E}" srcOrd="11" destOrd="0" presId="urn:microsoft.com/office/officeart/2005/8/layout/vList2"/>
    <dgm:cxn modelId="{990D3629-1AB0-4C77-8E42-884D76B429A1}" type="presParOf" srcId="{281036DC-F863-4ABC-B39C-9F607C0A9F11}" destId="{E5FA7820-D7F9-4C2E-A3C1-5B66D8CC19F3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E0DF58-65E1-4456-9CE9-64000C6D3B32}" type="doc">
      <dgm:prSet loTypeId="urn:microsoft.com/office/officeart/2008/layout/HorizontalMultiLevelHierarchy" loCatId="hierarchy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7611DDC3-B73F-4C9B-8936-3B5D130C62DD}">
      <dgm:prSet phldrT="[Tekst]" custT="1"/>
      <dgm:spPr>
        <a:solidFill>
          <a:srgbClr val="89477C"/>
        </a:solidFill>
      </dgm:spPr>
      <dgm:t>
        <a:bodyPr/>
        <a:lstStyle/>
        <a:p>
          <a:r>
            <a:rPr lang="hr-HR" sz="2800" b="1" dirty="0"/>
            <a:t>Potkoljenični ulkus</a:t>
          </a:r>
        </a:p>
      </dgm:t>
    </dgm:pt>
    <dgm:pt modelId="{F6808C34-6F0C-40D7-AA0A-28EAF92310CD}" type="parTrans" cxnId="{8692037E-89F9-4793-9B1F-4BB22E815C21}">
      <dgm:prSet/>
      <dgm:spPr/>
      <dgm:t>
        <a:bodyPr/>
        <a:lstStyle/>
        <a:p>
          <a:endParaRPr lang="hr-HR"/>
        </a:p>
      </dgm:t>
    </dgm:pt>
    <dgm:pt modelId="{ADC6B3CA-C275-4BF4-BFA2-BE82A623C24A}" type="sibTrans" cxnId="{8692037E-89F9-4793-9B1F-4BB22E815C21}">
      <dgm:prSet/>
      <dgm:spPr/>
      <dgm:t>
        <a:bodyPr/>
        <a:lstStyle/>
        <a:p>
          <a:endParaRPr lang="hr-HR"/>
        </a:p>
      </dgm:t>
    </dgm:pt>
    <dgm:pt modelId="{007C43C6-E268-496F-9233-BB8505FEE2E9}">
      <dgm:prSet phldrT="[Tekst]" custT="1"/>
      <dgm:spPr>
        <a:solidFill>
          <a:srgbClr val="89477C"/>
        </a:solidFill>
      </dgm:spPr>
      <dgm:t>
        <a:bodyPr/>
        <a:lstStyle/>
        <a:p>
          <a:r>
            <a:rPr lang="hr-HR" sz="2800" b="1" dirty="0"/>
            <a:t>venski</a:t>
          </a:r>
        </a:p>
      </dgm:t>
    </dgm:pt>
    <dgm:pt modelId="{F9F5EA6A-162D-43B4-8B3F-4CB43A48BBD3}" type="parTrans" cxnId="{C5ECF261-B622-4EF6-8745-E3EF23ECAB46}">
      <dgm:prSet custT="1"/>
      <dgm:spPr/>
      <dgm:t>
        <a:bodyPr/>
        <a:lstStyle/>
        <a:p>
          <a:endParaRPr lang="hr-HR" sz="2800" b="1"/>
        </a:p>
      </dgm:t>
    </dgm:pt>
    <dgm:pt modelId="{DDD63E30-D729-4244-873E-9624D8F6C05E}" type="sibTrans" cxnId="{C5ECF261-B622-4EF6-8745-E3EF23ECAB46}">
      <dgm:prSet/>
      <dgm:spPr/>
      <dgm:t>
        <a:bodyPr/>
        <a:lstStyle/>
        <a:p>
          <a:endParaRPr lang="hr-HR"/>
        </a:p>
      </dgm:t>
    </dgm:pt>
    <dgm:pt modelId="{71C8B3F6-2CC1-4785-9494-A5FABEF29DA3}">
      <dgm:prSet custT="1"/>
      <dgm:spPr>
        <a:solidFill>
          <a:srgbClr val="89477C"/>
        </a:solidFill>
      </dgm:spPr>
      <dgm:t>
        <a:bodyPr/>
        <a:lstStyle/>
        <a:p>
          <a:r>
            <a:rPr lang="hr-HR" sz="2800" b="1" dirty="0"/>
            <a:t>arterijski</a:t>
          </a:r>
        </a:p>
      </dgm:t>
    </dgm:pt>
    <dgm:pt modelId="{29A544A7-DF79-4149-9E56-12F2D976B040}" type="parTrans" cxnId="{7C240581-043E-47CD-A0CE-580E3BC3C192}">
      <dgm:prSet custT="1"/>
      <dgm:spPr/>
      <dgm:t>
        <a:bodyPr/>
        <a:lstStyle/>
        <a:p>
          <a:endParaRPr lang="hr-HR" sz="2800" b="1"/>
        </a:p>
      </dgm:t>
    </dgm:pt>
    <dgm:pt modelId="{D6487EAF-B2AF-4C98-8F52-5AF0B2D25EF9}" type="sibTrans" cxnId="{7C240581-043E-47CD-A0CE-580E3BC3C192}">
      <dgm:prSet/>
      <dgm:spPr/>
      <dgm:t>
        <a:bodyPr/>
        <a:lstStyle/>
        <a:p>
          <a:endParaRPr lang="hr-HR"/>
        </a:p>
      </dgm:t>
    </dgm:pt>
    <dgm:pt modelId="{6FAF8B9D-80E4-42D1-8534-FB0C0C11DEC7}">
      <dgm:prSet custT="1"/>
      <dgm:spPr>
        <a:solidFill>
          <a:srgbClr val="89477C"/>
        </a:solidFill>
      </dgm:spPr>
      <dgm:t>
        <a:bodyPr/>
        <a:lstStyle/>
        <a:p>
          <a:r>
            <a:rPr lang="hr-HR" sz="2800" b="1" dirty="0"/>
            <a:t>miješani</a:t>
          </a:r>
        </a:p>
      </dgm:t>
    </dgm:pt>
    <dgm:pt modelId="{A087969F-0050-494C-9DB4-6377C6B50033}" type="parTrans" cxnId="{88EC45F7-FCD4-4731-B1C7-D93CE08760EF}">
      <dgm:prSet custT="1"/>
      <dgm:spPr/>
      <dgm:t>
        <a:bodyPr/>
        <a:lstStyle/>
        <a:p>
          <a:endParaRPr lang="hr-HR" sz="2800" b="1"/>
        </a:p>
      </dgm:t>
    </dgm:pt>
    <dgm:pt modelId="{132A795C-26F4-468E-9CE6-026D0CA66A93}" type="sibTrans" cxnId="{88EC45F7-FCD4-4731-B1C7-D93CE08760EF}">
      <dgm:prSet/>
      <dgm:spPr/>
      <dgm:t>
        <a:bodyPr/>
        <a:lstStyle/>
        <a:p>
          <a:endParaRPr lang="hr-HR"/>
        </a:p>
      </dgm:t>
    </dgm:pt>
    <dgm:pt modelId="{FC1C803A-344A-4D83-8AC6-A41574304292}" type="pres">
      <dgm:prSet presAssocID="{DEE0DF58-65E1-4456-9CE9-64000C6D3B3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181F71E-F96A-4E51-B5D6-58CCEEA32585}" type="pres">
      <dgm:prSet presAssocID="{7611DDC3-B73F-4C9B-8936-3B5D130C62DD}" presName="root1" presStyleCnt="0"/>
      <dgm:spPr/>
    </dgm:pt>
    <dgm:pt modelId="{4E1B9D97-64BC-49DE-A9BE-FCF9D5720A54}" type="pres">
      <dgm:prSet presAssocID="{7611DDC3-B73F-4C9B-8936-3B5D130C62DD}" presName="LevelOneTextNode" presStyleLbl="node0" presStyleIdx="0" presStyleCnt="1">
        <dgm:presLayoutVars>
          <dgm:chPref val="3"/>
        </dgm:presLayoutVars>
      </dgm:prSet>
      <dgm:spPr/>
    </dgm:pt>
    <dgm:pt modelId="{F6079761-010C-458F-81F2-E760DD066CE5}" type="pres">
      <dgm:prSet presAssocID="{7611DDC3-B73F-4C9B-8936-3B5D130C62DD}" presName="level2hierChild" presStyleCnt="0"/>
      <dgm:spPr/>
    </dgm:pt>
    <dgm:pt modelId="{817F0B2A-E2FD-4299-ABDA-9C2D2FFF9057}" type="pres">
      <dgm:prSet presAssocID="{F9F5EA6A-162D-43B4-8B3F-4CB43A48BBD3}" presName="conn2-1" presStyleLbl="parChTrans1D2" presStyleIdx="0" presStyleCnt="3"/>
      <dgm:spPr/>
    </dgm:pt>
    <dgm:pt modelId="{8741893B-286C-4A14-8B99-95E09B4F0E3F}" type="pres">
      <dgm:prSet presAssocID="{F9F5EA6A-162D-43B4-8B3F-4CB43A48BBD3}" presName="connTx" presStyleLbl="parChTrans1D2" presStyleIdx="0" presStyleCnt="3"/>
      <dgm:spPr/>
    </dgm:pt>
    <dgm:pt modelId="{C956D651-91B6-47CB-A36C-03DCC41657D6}" type="pres">
      <dgm:prSet presAssocID="{007C43C6-E268-496F-9233-BB8505FEE2E9}" presName="root2" presStyleCnt="0"/>
      <dgm:spPr/>
    </dgm:pt>
    <dgm:pt modelId="{5BEF6D25-2782-4B37-829D-20AD6D8DCCB7}" type="pres">
      <dgm:prSet presAssocID="{007C43C6-E268-496F-9233-BB8505FEE2E9}" presName="LevelTwoTextNode" presStyleLbl="node2" presStyleIdx="0" presStyleCnt="3">
        <dgm:presLayoutVars>
          <dgm:chPref val="3"/>
        </dgm:presLayoutVars>
      </dgm:prSet>
      <dgm:spPr/>
    </dgm:pt>
    <dgm:pt modelId="{FF05D02B-2C04-46F7-A150-10C26E156B2D}" type="pres">
      <dgm:prSet presAssocID="{007C43C6-E268-496F-9233-BB8505FEE2E9}" presName="level3hierChild" presStyleCnt="0"/>
      <dgm:spPr/>
    </dgm:pt>
    <dgm:pt modelId="{3991FD79-BA0E-4FC1-87E7-CFBACA21C6A8}" type="pres">
      <dgm:prSet presAssocID="{29A544A7-DF79-4149-9E56-12F2D976B040}" presName="conn2-1" presStyleLbl="parChTrans1D2" presStyleIdx="1" presStyleCnt="3"/>
      <dgm:spPr/>
    </dgm:pt>
    <dgm:pt modelId="{8E682FC0-3D3F-4366-8AA8-E9D4344F3BB7}" type="pres">
      <dgm:prSet presAssocID="{29A544A7-DF79-4149-9E56-12F2D976B040}" presName="connTx" presStyleLbl="parChTrans1D2" presStyleIdx="1" presStyleCnt="3"/>
      <dgm:spPr/>
    </dgm:pt>
    <dgm:pt modelId="{A39F30C7-4892-4C73-A02E-BC237E2CE53D}" type="pres">
      <dgm:prSet presAssocID="{71C8B3F6-2CC1-4785-9494-A5FABEF29DA3}" presName="root2" presStyleCnt="0"/>
      <dgm:spPr/>
    </dgm:pt>
    <dgm:pt modelId="{C61C07F1-0CAE-4B3B-B678-E2DEE571F9A5}" type="pres">
      <dgm:prSet presAssocID="{71C8B3F6-2CC1-4785-9494-A5FABEF29DA3}" presName="LevelTwoTextNode" presStyleLbl="node2" presStyleIdx="1" presStyleCnt="3">
        <dgm:presLayoutVars>
          <dgm:chPref val="3"/>
        </dgm:presLayoutVars>
      </dgm:prSet>
      <dgm:spPr/>
    </dgm:pt>
    <dgm:pt modelId="{157EA466-1339-4D75-A546-02238099F98E}" type="pres">
      <dgm:prSet presAssocID="{71C8B3F6-2CC1-4785-9494-A5FABEF29DA3}" presName="level3hierChild" presStyleCnt="0"/>
      <dgm:spPr/>
    </dgm:pt>
    <dgm:pt modelId="{D89562AA-7ABA-41DD-BD18-B921CBD2DA4B}" type="pres">
      <dgm:prSet presAssocID="{A087969F-0050-494C-9DB4-6377C6B50033}" presName="conn2-1" presStyleLbl="parChTrans1D2" presStyleIdx="2" presStyleCnt="3"/>
      <dgm:spPr/>
    </dgm:pt>
    <dgm:pt modelId="{6B98CBFE-C91F-4976-865E-835776F97F60}" type="pres">
      <dgm:prSet presAssocID="{A087969F-0050-494C-9DB4-6377C6B50033}" presName="connTx" presStyleLbl="parChTrans1D2" presStyleIdx="2" presStyleCnt="3"/>
      <dgm:spPr/>
    </dgm:pt>
    <dgm:pt modelId="{92C2A48F-D8BB-4100-9976-52AA47FC9A91}" type="pres">
      <dgm:prSet presAssocID="{6FAF8B9D-80E4-42D1-8534-FB0C0C11DEC7}" presName="root2" presStyleCnt="0"/>
      <dgm:spPr/>
    </dgm:pt>
    <dgm:pt modelId="{A7722F2F-9686-4F39-81D4-099EA779AFF5}" type="pres">
      <dgm:prSet presAssocID="{6FAF8B9D-80E4-42D1-8534-FB0C0C11DEC7}" presName="LevelTwoTextNode" presStyleLbl="node2" presStyleIdx="2" presStyleCnt="3">
        <dgm:presLayoutVars>
          <dgm:chPref val="3"/>
        </dgm:presLayoutVars>
      </dgm:prSet>
      <dgm:spPr/>
    </dgm:pt>
    <dgm:pt modelId="{80E112B8-8DF2-413B-95CD-4E3F123C9CD1}" type="pres">
      <dgm:prSet presAssocID="{6FAF8B9D-80E4-42D1-8534-FB0C0C11DEC7}" presName="level3hierChild" presStyleCnt="0"/>
      <dgm:spPr/>
    </dgm:pt>
  </dgm:ptLst>
  <dgm:cxnLst>
    <dgm:cxn modelId="{5CCE1A25-8839-4650-9BE8-A0C44563BBCD}" type="presOf" srcId="{F9F5EA6A-162D-43B4-8B3F-4CB43A48BBD3}" destId="{8741893B-286C-4A14-8B99-95E09B4F0E3F}" srcOrd="1" destOrd="0" presId="urn:microsoft.com/office/officeart/2008/layout/HorizontalMultiLevelHierarchy"/>
    <dgm:cxn modelId="{1C1D675F-6DD3-4F6A-B474-DC8EA949EC9C}" type="presOf" srcId="{29A544A7-DF79-4149-9E56-12F2D976B040}" destId="{8E682FC0-3D3F-4366-8AA8-E9D4344F3BB7}" srcOrd="1" destOrd="0" presId="urn:microsoft.com/office/officeart/2008/layout/HorizontalMultiLevelHierarchy"/>
    <dgm:cxn modelId="{C5ECF261-B622-4EF6-8745-E3EF23ECAB46}" srcId="{7611DDC3-B73F-4C9B-8936-3B5D130C62DD}" destId="{007C43C6-E268-496F-9233-BB8505FEE2E9}" srcOrd="0" destOrd="0" parTransId="{F9F5EA6A-162D-43B4-8B3F-4CB43A48BBD3}" sibTransId="{DDD63E30-D729-4244-873E-9624D8F6C05E}"/>
    <dgm:cxn modelId="{EA183752-E532-4FD1-B980-2AB914A40C38}" type="presOf" srcId="{A087969F-0050-494C-9DB4-6377C6B50033}" destId="{6B98CBFE-C91F-4976-865E-835776F97F60}" srcOrd="1" destOrd="0" presId="urn:microsoft.com/office/officeart/2008/layout/HorizontalMultiLevelHierarchy"/>
    <dgm:cxn modelId="{680CE352-6782-45FE-897E-920C7F201726}" type="presOf" srcId="{A087969F-0050-494C-9DB4-6377C6B50033}" destId="{D89562AA-7ABA-41DD-BD18-B921CBD2DA4B}" srcOrd="0" destOrd="0" presId="urn:microsoft.com/office/officeart/2008/layout/HorizontalMultiLevelHierarchy"/>
    <dgm:cxn modelId="{915B7758-38CA-43CE-885F-B5F9C1E1226A}" type="presOf" srcId="{29A544A7-DF79-4149-9E56-12F2D976B040}" destId="{3991FD79-BA0E-4FC1-87E7-CFBACA21C6A8}" srcOrd="0" destOrd="0" presId="urn:microsoft.com/office/officeart/2008/layout/HorizontalMultiLevelHierarchy"/>
    <dgm:cxn modelId="{527B507D-9D0E-4085-84EA-9708BE4568A3}" type="presOf" srcId="{F9F5EA6A-162D-43B4-8B3F-4CB43A48BBD3}" destId="{817F0B2A-E2FD-4299-ABDA-9C2D2FFF9057}" srcOrd="0" destOrd="0" presId="urn:microsoft.com/office/officeart/2008/layout/HorizontalMultiLevelHierarchy"/>
    <dgm:cxn modelId="{8692037E-89F9-4793-9B1F-4BB22E815C21}" srcId="{DEE0DF58-65E1-4456-9CE9-64000C6D3B32}" destId="{7611DDC3-B73F-4C9B-8936-3B5D130C62DD}" srcOrd="0" destOrd="0" parTransId="{F6808C34-6F0C-40D7-AA0A-28EAF92310CD}" sibTransId="{ADC6B3CA-C275-4BF4-BFA2-BE82A623C24A}"/>
    <dgm:cxn modelId="{7C240581-043E-47CD-A0CE-580E3BC3C192}" srcId="{7611DDC3-B73F-4C9B-8936-3B5D130C62DD}" destId="{71C8B3F6-2CC1-4785-9494-A5FABEF29DA3}" srcOrd="1" destOrd="0" parTransId="{29A544A7-DF79-4149-9E56-12F2D976B040}" sibTransId="{D6487EAF-B2AF-4C98-8F52-5AF0B2D25EF9}"/>
    <dgm:cxn modelId="{E019BA96-5A35-4345-A2B3-3A68B607BE8F}" type="presOf" srcId="{DEE0DF58-65E1-4456-9CE9-64000C6D3B32}" destId="{FC1C803A-344A-4D83-8AC6-A41574304292}" srcOrd="0" destOrd="0" presId="urn:microsoft.com/office/officeart/2008/layout/HorizontalMultiLevelHierarchy"/>
    <dgm:cxn modelId="{9ED1899C-8C8D-4CE8-AB85-2395B803C58E}" type="presOf" srcId="{71C8B3F6-2CC1-4785-9494-A5FABEF29DA3}" destId="{C61C07F1-0CAE-4B3B-B678-E2DEE571F9A5}" srcOrd="0" destOrd="0" presId="urn:microsoft.com/office/officeart/2008/layout/HorizontalMultiLevelHierarchy"/>
    <dgm:cxn modelId="{F8A8C3A1-E5FA-4738-9CD0-20422A630729}" type="presOf" srcId="{6FAF8B9D-80E4-42D1-8534-FB0C0C11DEC7}" destId="{A7722F2F-9686-4F39-81D4-099EA779AFF5}" srcOrd="0" destOrd="0" presId="urn:microsoft.com/office/officeart/2008/layout/HorizontalMultiLevelHierarchy"/>
    <dgm:cxn modelId="{FE9FBCD4-95D9-4442-8C82-BBF0D90F654D}" type="presOf" srcId="{007C43C6-E268-496F-9233-BB8505FEE2E9}" destId="{5BEF6D25-2782-4B37-829D-20AD6D8DCCB7}" srcOrd="0" destOrd="0" presId="urn:microsoft.com/office/officeart/2008/layout/HorizontalMultiLevelHierarchy"/>
    <dgm:cxn modelId="{EFAE38DB-8FC8-4183-AF46-F1AEA88426F7}" type="presOf" srcId="{7611DDC3-B73F-4C9B-8936-3B5D130C62DD}" destId="{4E1B9D97-64BC-49DE-A9BE-FCF9D5720A54}" srcOrd="0" destOrd="0" presId="urn:microsoft.com/office/officeart/2008/layout/HorizontalMultiLevelHierarchy"/>
    <dgm:cxn modelId="{88EC45F7-FCD4-4731-B1C7-D93CE08760EF}" srcId="{7611DDC3-B73F-4C9B-8936-3B5D130C62DD}" destId="{6FAF8B9D-80E4-42D1-8534-FB0C0C11DEC7}" srcOrd="2" destOrd="0" parTransId="{A087969F-0050-494C-9DB4-6377C6B50033}" sibTransId="{132A795C-26F4-468E-9CE6-026D0CA66A93}"/>
    <dgm:cxn modelId="{FD8824ED-4E26-40ED-96E5-2F074940D809}" type="presParOf" srcId="{FC1C803A-344A-4D83-8AC6-A41574304292}" destId="{C181F71E-F96A-4E51-B5D6-58CCEEA32585}" srcOrd="0" destOrd="0" presId="urn:microsoft.com/office/officeart/2008/layout/HorizontalMultiLevelHierarchy"/>
    <dgm:cxn modelId="{41E55A30-811A-4E2D-93A9-979C8B13FCF8}" type="presParOf" srcId="{C181F71E-F96A-4E51-B5D6-58CCEEA32585}" destId="{4E1B9D97-64BC-49DE-A9BE-FCF9D5720A54}" srcOrd="0" destOrd="0" presId="urn:microsoft.com/office/officeart/2008/layout/HorizontalMultiLevelHierarchy"/>
    <dgm:cxn modelId="{A16118DD-F78D-4CB1-BDC1-0601520CFA29}" type="presParOf" srcId="{C181F71E-F96A-4E51-B5D6-58CCEEA32585}" destId="{F6079761-010C-458F-81F2-E760DD066CE5}" srcOrd="1" destOrd="0" presId="urn:microsoft.com/office/officeart/2008/layout/HorizontalMultiLevelHierarchy"/>
    <dgm:cxn modelId="{78162832-AA78-4800-8056-AB501EA66C13}" type="presParOf" srcId="{F6079761-010C-458F-81F2-E760DD066CE5}" destId="{817F0B2A-E2FD-4299-ABDA-9C2D2FFF9057}" srcOrd="0" destOrd="0" presId="urn:microsoft.com/office/officeart/2008/layout/HorizontalMultiLevelHierarchy"/>
    <dgm:cxn modelId="{E818729C-6763-4142-8C4E-588B6C833EC7}" type="presParOf" srcId="{817F0B2A-E2FD-4299-ABDA-9C2D2FFF9057}" destId="{8741893B-286C-4A14-8B99-95E09B4F0E3F}" srcOrd="0" destOrd="0" presId="urn:microsoft.com/office/officeart/2008/layout/HorizontalMultiLevelHierarchy"/>
    <dgm:cxn modelId="{0315E110-41E6-447B-B7DB-43CED5856425}" type="presParOf" srcId="{F6079761-010C-458F-81F2-E760DD066CE5}" destId="{C956D651-91B6-47CB-A36C-03DCC41657D6}" srcOrd="1" destOrd="0" presId="urn:microsoft.com/office/officeart/2008/layout/HorizontalMultiLevelHierarchy"/>
    <dgm:cxn modelId="{993BB362-9FDA-43F8-B618-6C998F175630}" type="presParOf" srcId="{C956D651-91B6-47CB-A36C-03DCC41657D6}" destId="{5BEF6D25-2782-4B37-829D-20AD6D8DCCB7}" srcOrd="0" destOrd="0" presId="urn:microsoft.com/office/officeart/2008/layout/HorizontalMultiLevelHierarchy"/>
    <dgm:cxn modelId="{0255CD47-4AA3-47D3-83C0-C5ED41B425E9}" type="presParOf" srcId="{C956D651-91B6-47CB-A36C-03DCC41657D6}" destId="{FF05D02B-2C04-46F7-A150-10C26E156B2D}" srcOrd="1" destOrd="0" presId="urn:microsoft.com/office/officeart/2008/layout/HorizontalMultiLevelHierarchy"/>
    <dgm:cxn modelId="{0A969737-64A9-4E33-AF5E-95AEFE3DC43E}" type="presParOf" srcId="{F6079761-010C-458F-81F2-E760DD066CE5}" destId="{3991FD79-BA0E-4FC1-87E7-CFBACA21C6A8}" srcOrd="2" destOrd="0" presId="urn:microsoft.com/office/officeart/2008/layout/HorizontalMultiLevelHierarchy"/>
    <dgm:cxn modelId="{E6FCA210-E353-4498-8CF7-7B5AA5BE41EB}" type="presParOf" srcId="{3991FD79-BA0E-4FC1-87E7-CFBACA21C6A8}" destId="{8E682FC0-3D3F-4366-8AA8-E9D4344F3BB7}" srcOrd="0" destOrd="0" presId="urn:microsoft.com/office/officeart/2008/layout/HorizontalMultiLevelHierarchy"/>
    <dgm:cxn modelId="{35C6688A-2C7E-4A12-9B48-BC0109538BD1}" type="presParOf" srcId="{F6079761-010C-458F-81F2-E760DD066CE5}" destId="{A39F30C7-4892-4C73-A02E-BC237E2CE53D}" srcOrd="3" destOrd="0" presId="urn:microsoft.com/office/officeart/2008/layout/HorizontalMultiLevelHierarchy"/>
    <dgm:cxn modelId="{BE978C50-0570-48F3-BDCF-E4DE856B18D8}" type="presParOf" srcId="{A39F30C7-4892-4C73-A02E-BC237E2CE53D}" destId="{C61C07F1-0CAE-4B3B-B678-E2DEE571F9A5}" srcOrd="0" destOrd="0" presId="urn:microsoft.com/office/officeart/2008/layout/HorizontalMultiLevelHierarchy"/>
    <dgm:cxn modelId="{AB20E48D-86E3-43CB-A32F-3CBA0934E91D}" type="presParOf" srcId="{A39F30C7-4892-4C73-A02E-BC237E2CE53D}" destId="{157EA466-1339-4D75-A546-02238099F98E}" srcOrd="1" destOrd="0" presId="urn:microsoft.com/office/officeart/2008/layout/HorizontalMultiLevelHierarchy"/>
    <dgm:cxn modelId="{700DD49C-7AA4-42D1-A769-334B4A5056D5}" type="presParOf" srcId="{F6079761-010C-458F-81F2-E760DD066CE5}" destId="{D89562AA-7ABA-41DD-BD18-B921CBD2DA4B}" srcOrd="4" destOrd="0" presId="urn:microsoft.com/office/officeart/2008/layout/HorizontalMultiLevelHierarchy"/>
    <dgm:cxn modelId="{D2036015-BB86-4161-9651-CAEE82F106A3}" type="presParOf" srcId="{D89562AA-7ABA-41DD-BD18-B921CBD2DA4B}" destId="{6B98CBFE-C91F-4976-865E-835776F97F60}" srcOrd="0" destOrd="0" presId="urn:microsoft.com/office/officeart/2008/layout/HorizontalMultiLevelHierarchy"/>
    <dgm:cxn modelId="{2362BFD1-CEBC-4DCC-AE72-EFE303C34BFF}" type="presParOf" srcId="{F6079761-010C-458F-81F2-E760DD066CE5}" destId="{92C2A48F-D8BB-4100-9976-52AA47FC9A91}" srcOrd="5" destOrd="0" presId="urn:microsoft.com/office/officeart/2008/layout/HorizontalMultiLevelHierarchy"/>
    <dgm:cxn modelId="{C769B12D-6511-4E63-85A5-6C738F877084}" type="presParOf" srcId="{92C2A48F-D8BB-4100-9976-52AA47FC9A91}" destId="{A7722F2F-9686-4F39-81D4-099EA779AFF5}" srcOrd="0" destOrd="0" presId="urn:microsoft.com/office/officeart/2008/layout/HorizontalMultiLevelHierarchy"/>
    <dgm:cxn modelId="{F4D97F02-4C04-4686-8265-CB49B8E69C54}" type="presParOf" srcId="{92C2A48F-D8BB-4100-9976-52AA47FC9A91}" destId="{80E112B8-8DF2-413B-95CD-4E3F123C9CD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3F662F-0DA1-4776-B5D6-163BF4253B44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556C547-12C3-431F-9655-354E3C93FC81}">
      <dgm:prSet custT="1"/>
      <dgm:spPr/>
      <dgm:t>
        <a:bodyPr/>
        <a:lstStyle/>
        <a:p>
          <a:r>
            <a:rPr lang="hr-HR" sz="2400" b="1" dirty="0"/>
            <a:t>PRIMARNI</a:t>
          </a:r>
          <a:r>
            <a:rPr lang="hr-HR" sz="2400" dirty="0"/>
            <a:t> – venska insuficijencija površnog venskog sustava</a:t>
          </a:r>
          <a:endParaRPr lang="en-US" sz="2400" dirty="0"/>
        </a:p>
      </dgm:t>
    </dgm:pt>
    <dgm:pt modelId="{8FFF014C-70CC-42D9-B94F-0D7C9077AEEB}" type="parTrans" cxnId="{6F1F0671-69A0-4A06-BF3E-F9180DF8CB7B}">
      <dgm:prSet/>
      <dgm:spPr/>
      <dgm:t>
        <a:bodyPr/>
        <a:lstStyle/>
        <a:p>
          <a:endParaRPr lang="en-US"/>
        </a:p>
      </dgm:t>
    </dgm:pt>
    <dgm:pt modelId="{993DDD17-FE4F-43CC-BD3B-E4978655CEC7}" type="sibTrans" cxnId="{6F1F0671-69A0-4A06-BF3E-F9180DF8CB7B}">
      <dgm:prSet phldrT="01" custT="1"/>
      <dgm:spPr/>
      <dgm:t>
        <a:bodyPr/>
        <a:lstStyle/>
        <a:p>
          <a:r>
            <a:rPr lang="en-US" sz="2400" dirty="0"/>
            <a:t>01</a:t>
          </a:r>
        </a:p>
      </dgm:t>
    </dgm:pt>
    <dgm:pt modelId="{D127A131-46A6-4305-A91C-686DB71E75B5}">
      <dgm:prSet custT="1"/>
      <dgm:spPr/>
      <dgm:t>
        <a:bodyPr/>
        <a:lstStyle/>
        <a:p>
          <a:r>
            <a:rPr lang="hr-HR" sz="2400" b="1" dirty="0"/>
            <a:t>SEKUNDARNI</a:t>
          </a:r>
          <a:r>
            <a:rPr lang="hr-HR" sz="2400" dirty="0"/>
            <a:t> – tromboza vena</a:t>
          </a:r>
          <a:endParaRPr lang="en-US" sz="2400" dirty="0"/>
        </a:p>
      </dgm:t>
    </dgm:pt>
    <dgm:pt modelId="{F282BA82-3C6C-4679-97A2-0E7BCFB184BA}" type="parTrans" cxnId="{7F3AC14C-8C6E-4C9F-8605-2FB5B2699170}">
      <dgm:prSet/>
      <dgm:spPr/>
      <dgm:t>
        <a:bodyPr/>
        <a:lstStyle/>
        <a:p>
          <a:endParaRPr lang="en-US"/>
        </a:p>
      </dgm:t>
    </dgm:pt>
    <dgm:pt modelId="{FC49E96E-301A-4D3D-8E60-C88DD849C453}" type="sibTrans" cxnId="{7F3AC14C-8C6E-4C9F-8605-2FB5B2699170}">
      <dgm:prSet phldrT="02" custT="1"/>
      <dgm:spPr/>
      <dgm:t>
        <a:bodyPr/>
        <a:lstStyle/>
        <a:p>
          <a:r>
            <a:rPr lang="en-US" sz="2400"/>
            <a:t>02</a:t>
          </a:r>
        </a:p>
      </dgm:t>
    </dgm:pt>
    <dgm:pt modelId="{4996DE37-5324-498C-82A5-EA3AE1428AF4}">
      <dgm:prSet custT="1"/>
      <dgm:spPr/>
      <dgm:t>
        <a:bodyPr/>
        <a:lstStyle/>
        <a:p>
          <a:r>
            <a:rPr lang="hr-HR" sz="2400" b="1" dirty="0"/>
            <a:t>NASLJEDNI</a:t>
          </a:r>
          <a:r>
            <a:rPr lang="hr-HR" sz="2400" dirty="0"/>
            <a:t> – malformacije venskog sustava i genetska predispozicija</a:t>
          </a:r>
          <a:endParaRPr lang="en-US" sz="2400" dirty="0"/>
        </a:p>
      </dgm:t>
    </dgm:pt>
    <dgm:pt modelId="{39A14FC2-720D-4554-80DA-4E4EB140EB01}" type="parTrans" cxnId="{B885B83F-847A-4BA5-A68D-8B3EA0ADF332}">
      <dgm:prSet/>
      <dgm:spPr/>
      <dgm:t>
        <a:bodyPr/>
        <a:lstStyle/>
        <a:p>
          <a:endParaRPr lang="en-US"/>
        </a:p>
      </dgm:t>
    </dgm:pt>
    <dgm:pt modelId="{8258970F-5E4E-48D7-9A3F-2EA43B7F60BD}" type="sibTrans" cxnId="{B885B83F-847A-4BA5-A68D-8B3EA0ADF332}">
      <dgm:prSet phldrT="03" custT="1"/>
      <dgm:spPr/>
      <dgm:t>
        <a:bodyPr/>
        <a:lstStyle/>
        <a:p>
          <a:r>
            <a:rPr lang="en-US" sz="2400"/>
            <a:t>03</a:t>
          </a:r>
        </a:p>
      </dgm:t>
    </dgm:pt>
    <dgm:pt modelId="{46944F06-7ADE-493C-A08D-2FD3D1228FB2}" type="pres">
      <dgm:prSet presAssocID="{E73F662F-0DA1-4776-B5D6-163BF4253B44}" presName="Name0" presStyleCnt="0">
        <dgm:presLayoutVars>
          <dgm:animLvl val="lvl"/>
          <dgm:resizeHandles val="exact"/>
        </dgm:presLayoutVars>
      </dgm:prSet>
      <dgm:spPr/>
    </dgm:pt>
    <dgm:pt modelId="{0EF19B72-918F-414D-8F8B-762E039D1BD2}" type="pres">
      <dgm:prSet presAssocID="{C556C547-12C3-431F-9655-354E3C93FC81}" presName="compositeNode" presStyleCnt="0">
        <dgm:presLayoutVars>
          <dgm:bulletEnabled val="1"/>
        </dgm:presLayoutVars>
      </dgm:prSet>
      <dgm:spPr/>
    </dgm:pt>
    <dgm:pt modelId="{CFD80C75-0282-44E6-940A-7AC458EE36E3}" type="pres">
      <dgm:prSet presAssocID="{C556C547-12C3-431F-9655-354E3C93FC81}" presName="bgRect" presStyleLbl="alignNode1" presStyleIdx="0" presStyleCnt="3" custLinFactNeighborX="7719" custLinFactNeighborY="802"/>
      <dgm:spPr/>
    </dgm:pt>
    <dgm:pt modelId="{6C9CBCA0-1E18-4F97-9D54-32C6ED0C2793}" type="pres">
      <dgm:prSet presAssocID="{993DDD17-FE4F-43CC-BD3B-E4978655CEC7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5050B86E-DC1E-4326-99E2-ACFEFE9E2845}" type="pres">
      <dgm:prSet presAssocID="{C556C547-12C3-431F-9655-354E3C93FC81}" presName="nodeRect" presStyleLbl="alignNode1" presStyleIdx="0" presStyleCnt="3">
        <dgm:presLayoutVars>
          <dgm:bulletEnabled val="1"/>
        </dgm:presLayoutVars>
      </dgm:prSet>
      <dgm:spPr/>
    </dgm:pt>
    <dgm:pt modelId="{17883169-0883-47B4-A36B-DB27530FD314}" type="pres">
      <dgm:prSet presAssocID="{993DDD17-FE4F-43CC-BD3B-E4978655CEC7}" presName="sibTrans" presStyleCnt="0"/>
      <dgm:spPr/>
    </dgm:pt>
    <dgm:pt modelId="{AD1E0D4C-EBFD-41C6-AC73-788782EA7CE8}" type="pres">
      <dgm:prSet presAssocID="{D127A131-46A6-4305-A91C-686DB71E75B5}" presName="compositeNode" presStyleCnt="0">
        <dgm:presLayoutVars>
          <dgm:bulletEnabled val="1"/>
        </dgm:presLayoutVars>
      </dgm:prSet>
      <dgm:spPr/>
    </dgm:pt>
    <dgm:pt modelId="{31274459-9E49-4037-A6BC-0755A5829C3D}" type="pres">
      <dgm:prSet presAssocID="{D127A131-46A6-4305-A91C-686DB71E75B5}" presName="bgRect" presStyleLbl="alignNode1" presStyleIdx="1" presStyleCnt="3"/>
      <dgm:spPr/>
    </dgm:pt>
    <dgm:pt modelId="{8EAD78B8-7879-499A-9906-BEE027D275B1}" type="pres">
      <dgm:prSet presAssocID="{FC49E96E-301A-4D3D-8E60-C88DD849C453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1D763640-4FE5-448D-B37A-F041A1FCD957}" type="pres">
      <dgm:prSet presAssocID="{D127A131-46A6-4305-A91C-686DB71E75B5}" presName="nodeRect" presStyleLbl="alignNode1" presStyleIdx="1" presStyleCnt="3">
        <dgm:presLayoutVars>
          <dgm:bulletEnabled val="1"/>
        </dgm:presLayoutVars>
      </dgm:prSet>
      <dgm:spPr/>
    </dgm:pt>
    <dgm:pt modelId="{24572D5A-CF7B-4437-A5F3-B630222657AC}" type="pres">
      <dgm:prSet presAssocID="{FC49E96E-301A-4D3D-8E60-C88DD849C453}" presName="sibTrans" presStyleCnt="0"/>
      <dgm:spPr/>
    </dgm:pt>
    <dgm:pt modelId="{A7239C9B-AE91-44FC-97C8-9FA93302D422}" type="pres">
      <dgm:prSet presAssocID="{4996DE37-5324-498C-82A5-EA3AE1428AF4}" presName="compositeNode" presStyleCnt="0">
        <dgm:presLayoutVars>
          <dgm:bulletEnabled val="1"/>
        </dgm:presLayoutVars>
      </dgm:prSet>
      <dgm:spPr/>
    </dgm:pt>
    <dgm:pt modelId="{EACB4AE0-787F-42AD-87AE-F36A65865BAF}" type="pres">
      <dgm:prSet presAssocID="{4996DE37-5324-498C-82A5-EA3AE1428AF4}" presName="bgRect" presStyleLbl="alignNode1" presStyleIdx="2" presStyleCnt="3"/>
      <dgm:spPr/>
    </dgm:pt>
    <dgm:pt modelId="{31D11A24-B4B0-4201-8504-12FD1ECB83E7}" type="pres">
      <dgm:prSet presAssocID="{8258970F-5E4E-48D7-9A3F-2EA43B7F60BD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C3C201F9-7F63-428D-8F64-0B82723B42F5}" type="pres">
      <dgm:prSet presAssocID="{4996DE37-5324-498C-82A5-EA3AE1428AF4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3B5DBB07-8684-4182-97D6-791E15836538}" type="presOf" srcId="{E73F662F-0DA1-4776-B5D6-163BF4253B44}" destId="{46944F06-7ADE-493C-A08D-2FD3D1228FB2}" srcOrd="0" destOrd="0" presId="urn:microsoft.com/office/officeart/2016/7/layout/LinearBlockProcessNumbered"/>
    <dgm:cxn modelId="{B885B83F-847A-4BA5-A68D-8B3EA0ADF332}" srcId="{E73F662F-0DA1-4776-B5D6-163BF4253B44}" destId="{4996DE37-5324-498C-82A5-EA3AE1428AF4}" srcOrd="2" destOrd="0" parTransId="{39A14FC2-720D-4554-80DA-4E4EB140EB01}" sibTransId="{8258970F-5E4E-48D7-9A3F-2EA43B7F60BD}"/>
    <dgm:cxn modelId="{7F3AC14C-8C6E-4C9F-8605-2FB5B2699170}" srcId="{E73F662F-0DA1-4776-B5D6-163BF4253B44}" destId="{D127A131-46A6-4305-A91C-686DB71E75B5}" srcOrd="1" destOrd="0" parTransId="{F282BA82-3C6C-4679-97A2-0E7BCFB184BA}" sibTransId="{FC49E96E-301A-4D3D-8E60-C88DD849C453}"/>
    <dgm:cxn modelId="{6F1F0671-69A0-4A06-BF3E-F9180DF8CB7B}" srcId="{E73F662F-0DA1-4776-B5D6-163BF4253B44}" destId="{C556C547-12C3-431F-9655-354E3C93FC81}" srcOrd="0" destOrd="0" parTransId="{8FFF014C-70CC-42D9-B94F-0D7C9077AEEB}" sibTransId="{993DDD17-FE4F-43CC-BD3B-E4978655CEC7}"/>
    <dgm:cxn modelId="{BEEB4771-C4EB-484C-BFF6-9FBB954C2BA4}" type="presOf" srcId="{4996DE37-5324-498C-82A5-EA3AE1428AF4}" destId="{C3C201F9-7F63-428D-8F64-0B82723B42F5}" srcOrd="1" destOrd="0" presId="urn:microsoft.com/office/officeart/2016/7/layout/LinearBlockProcessNumbered"/>
    <dgm:cxn modelId="{17C8DF59-DDB3-46FC-8CC9-153035803210}" type="presOf" srcId="{993DDD17-FE4F-43CC-BD3B-E4978655CEC7}" destId="{6C9CBCA0-1E18-4F97-9D54-32C6ED0C2793}" srcOrd="0" destOrd="0" presId="urn:microsoft.com/office/officeart/2016/7/layout/LinearBlockProcessNumbered"/>
    <dgm:cxn modelId="{77651AB1-074C-4533-B341-A5360BBC7577}" type="presOf" srcId="{8258970F-5E4E-48D7-9A3F-2EA43B7F60BD}" destId="{31D11A24-B4B0-4201-8504-12FD1ECB83E7}" srcOrd="0" destOrd="0" presId="urn:microsoft.com/office/officeart/2016/7/layout/LinearBlockProcessNumbered"/>
    <dgm:cxn modelId="{A9277CB8-A328-4A72-B55B-D8A3DC93C3EA}" type="presOf" srcId="{D127A131-46A6-4305-A91C-686DB71E75B5}" destId="{1D763640-4FE5-448D-B37A-F041A1FCD957}" srcOrd="1" destOrd="0" presId="urn:microsoft.com/office/officeart/2016/7/layout/LinearBlockProcessNumbered"/>
    <dgm:cxn modelId="{7F7BC4BE-69A3-48F9-94C2-446431360344}" type="presOf" srcId="{D127A131-46A6-4305-A91C-686DB71E75B5}" destId="{31274459-9E49-4037-A6BC-0755A5829C3D}" srcOrd="0" destOrd="0" presId="urn:microsoft.com/office/officeart/2016/7/layout/LinearBlockProcessNumbered"/>
    <dgm:cxn modelId="{801323C6-1EE1-41BD-AB56-A8F2C46AC93A}" type="presOf" srcId="{FC49E96E-301A-4D3D-8E60-C88DD849C453}" destId="{8EAD78B8-7879-499A-9906-BEE027D275B1}" srcOrd="0" destOrd="0" presId="urn:microsoft.com/office/officeart/2016/7/layout/LinearBlockProcessNumbered"/>
    <dgm:cxn modelId="{6DAB76CC-357C-485B-9C9C-D5644D73FEBD}" type="presOf" srcId="{C556C547-12C3-431F-9655-354E3C93FC81}" destId="{CFD80C75-0282-44E6-940A-7AC458EE36E3}" srcOrd="0" destOrd="0" presId="urn:microsoft.com/office/officeart/2016/7/layout/LinearBlockProcessNumbered"/>
    <dgm:cxn modelId="{C5531EE7-1E1E-4E84-9478-DA33AF0201E7}" type="presOf" srcId="{4996DE37-5324-498C-82A5-EA3AE1428AF4}" destId="{EACB4AE0-787F-42AD-87AE-F36A65865BAF}" srcOrd="0" destOrd="0" presId="urn:microsoft.com/office/officeart/2016/7/layout/LinearBlockProcessNumbered"/>
    <dgm:cxn modelId="{2262B0F4-B3F8-4283-9EF4-E6361EB98909}" type="presOf" srcId="{C556C547-12C3-431F-9655-354E3C93FC81}" destId="{5050B86E-DC1E-4326-99E2-ACFEFE9E2845}" srcOrd="1" destOrd="0" presId="urn:microsoft.com/office/officeart/2016/7/layout/LinearBlockProcessNumbered"/>
    <dgm:cxn modelId="{EA030C26-60B4-49F7-810E-9B23B38724EC}" type="presParOf" srcId="{46944F06-7ADE-493C-A08D-2FD3D1228FB2}" destId="{0EF19B72-918F-414D-8F8B-762E039D1BD2}" srcOrd="0" destOrd="0" presId="urn:microsoft.com/office/officeart/2016/7/layout/LinearBlockProcessNumbered"/>
    <dgm:cxn modelId="{4C9CD10F-6340-4F90-8192-7230E66C6DA2}" type="presParOf" srcId="{0EF19B72-918F-414D-8F8B-762E039D1BD2}" destId="{CFD80C75-0282-44E6-940A-7AC458EE36E3}" srcOrd="0" destOrd="0" presId="urn:microsoft.com/office/officeart/2016/7/layout/LinearBlockProcessNumbered"/>
    <dgm:cxn modelId="{92459948-B693-4F90-8D3F-3279A5843CBC}" type="presParOf" srcId="{0EF19B72-918F-414D-8F8B-762E039D1BD2}" destId="{6C9CBCA0-1E18-4F97-9D54-32C6ED0C2793}" srcOrd="1" destOrd="0" presId="urn:microsoft.com/office/officeart/2016/7/layout/LinearBlockProcessNumbered"/>
    <dgm:cxn modelId="{B2A8B617-E8E9-4823-9887-95995C0CCAD4}" type="presParOf" srcId="{0EF19B72-918F-414D-8F8B-762E039D1BD2}" destId="{5050B86E-DC1E-4326-99E2-ACFEFE9E2845}" srcOrd="2" destOrd="0" presId="urn:microsoft.com/office/officeart/2016/7/layout/LinearBlockProcessNumbered"/>
    <dgm:cxn modelId="{63F7BA28-C767-423E-B97F-DC917A546E1C}" type="presParOf" srcId="{46944F06-7ADE-493C-A08D-2FD3D1228FB2}" destId="{17883169-0883-47B4-A36B-DB27530FD314}" srcOrd="1" destOrd="0" presId="urn:microsoft.com/office/officeart/2016/7/layout/LinearBlockProcessNumbered"/>
    <dgm:cxn modelId="{135DEDFC-606C-4093-8513-60045961B777}" type="presParOf" srcId="{46944F06-7ADE-493C-A08D-2FD3D1228FB2}" destId="{AD1E0D4C-EBFD-41C6-AC73-788782EA7CE8}" srcOrd="2" destOrd="0" presId="urn:microsoft.com/office/officeart/2016/7/layout/LinearBlockProcessNumbered"/>
    <dgm:cxn modelId="{6E3565C7-16DB-455B-B3BD-43CDAE030CAD}" type="presParOf" srcId="{AD1E0D4C-EBFD-41C6-AC73-788782EA7CE8}" destId="{31274459-9E49-4037-A6BC-0755A5829C3D}" srcOrd="0" destOrd="0" presId="urn:microsoft.com/office/officeart/2016/7/layout/LinearBlockProcessNumbered"/>
    <dgm:cxn modelId="{892417FF-C0BE-428F-8483-477DE3C65417}" type="presParOf" srcId="{AD1E0D4C-EBFD-41C6-AC73-788782EA7CE8}" destId="{8EAD78B8-7879-499A-9906-BEE027D275B1}" srcOrd="1" destOrd="0" presId="urn:microsoft.com/office/officeart/2016/7/layout/LinearBlockProcessNumbered"/>
    <dgm:cxn modelId="{C7A75909-FE9F-44CE-993C-A4D08587A94C}" type="presParOf" srcId="{AD1E0D4C-EBFD-41C6-AC73-788782EA7CE8}" destId="{1D763640-4FE5-448D-B37A-F041A1FCD957}" srcOrd="2" destOrd="0" presId="urn:microsoft.com/office/officeart/2016/7/layout/LinearBlockProcessNumbered"/>
    <dgm:cxn modelId="{504A2A5B-C748-489F-87B2-C35E657DEC3E}" type="presParOf" srcId="{46944F06-7ADE-493C-A08D-2FD3D1228FB2}" destId="{24572D5A-CF7B-4437-A5F3-B630222657AC}" srcOrd="3" destOrd="0" presId="urn:microsoft.com/office/officeart/2016/7/layout/LinearBlockProcessNumbered"/>
    <dgm:cxn modelId="{2A1BF39D-48DE-4D85-9995-882CB034BD34}" type="presParOf" srcId="{46944F06-7ADE-493C-A08D-2FD3D1228FB2}" destId="{A7239C9B-AE91-44FC-97C8-9FA93302D422}" srcOrd="4" destOrd="0" presId="urn:microsoft.com/office/officeart/2016/7/layout/LinearBlockProcessNumbered"/>
    <dgm:cxn modelId="{FD30A04A-D139-4097-8EFA-7C69F18D2A7A}" type="presParOf" srcId="{A7239C9B-AE91-44FC-97C8-9FA93302D422}" destId="{EACB4AE0-787F-42AD-87AE-F36A65865BAF}" srcOrd="0" destOrd="0" presId="urn:microsoft.com/office/officeart/2016/7/layout/LinearBlockProcessNumbered"/>
    <dgm:cxn modelId="{026F448A-3C8C-4EE5-8CCC-FF08ACC193DA}" type="presParOf" srcId="{A7239C9B-AE91-44FC-97C8-9FA93302D422}" destId="{31D11A24-B4B0-4201-8504-12FD1ECB83E7}" srcOrd="1" destOrd="0" presId="urn:microsoft.com/office/officeart/2016/7/layout/LinearBlockProcessNumbered"/>
    <dgm:cxn modelId="{4C57B1A6-5FA8-4573-8A05-77E03574BDF3}" type="presParOf" srcId="{A7239C9B-AE91-44FC-97C8-9FA93302D422}" destId="{C3C201F9-7F63-428D-8F64-0B82723B42F5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9A3736-A1B4-4775-883A-192B7278575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1D3534C-CB0D-4A7D-B0FD-7DE7983E800B}">
      <dgm:prSet/>
      <dgm:spPr/>
      <dgm:t>
        <a:bodyPr/>
        <a:lstStyle/>
        <a:p>
          <a:r>
            <a:rPr lang="hr-HR"/>
            <a:t>Spol </a:t>
          </a:r>
          <a:endParaRPr lang="en-US"/>
        </a:p>
      </dgm:t>
    </dgm:pt>
    <dgm:pt modelId="{6974430B-C78A-4068-9BB5-0F2A0D5CDA08}" type="parTrans" cxnId="{0CBA2386-BF87-4A02-8DEE-8B6E5CE347EC}">
      <dgm:prSet/>
      <dgm:spPr/>
      <dgm:t>
        <a:bodyPr/>
        <a:lstStyle/>
        <a:p>
          <a:endParaRPr lang="en-US"/>
        </a:p>
      </dgm:t>
    </dgm:pt>
    <dgm:pt modelId="{240624A9-20BF-4F13-B112-3F899AA61911}" type="sibTrans" cxnId="{0CBA2386-BF87-4A02-8DEE-8B6E5CE347EC}">
      <dgm:prSet/>
      <dgm:spPr/>
      <dgm:t>
        <a:bodyPr/>
        <a:lstStyle/>
        <a:p>
          <a:endParaRPr lang="en-US"/>
        </a:p>
      </dgm:t>
    </dgm:pt>
    <dgm:pt modelId="{8F2059E3-69FD-48FE-B697-4DBE8188193E}">
      <dgm:prSet/>
      <dgm:spPr/>
      <dgm:t>
        <a:bodyPr/>
        <a:lstStyle/>
        <a:p>
          <a:r>
            <a:rPr lang="hr-HR"/>
            <a:t>Dob</a:t>
          </a:r>
          <a:endParaRPr lang="en-US"/>
        </a:p>
      </dgm:t>
    </dgm:pt>
    <dgm:pt modelId="{4F14608E-565F-462E-89BC-3782C17D30E3}" type="parTrans" cxnId="{2CB318A1-C7FB-4BB1-BA03-2E719692AB0B}">
      <dgm:prSet/>
      <dgm:spPr/>
      <dgm:t>
        <a:bodyPr/>
        <a:lstStyle/>
        <a:p>
          <a:endParaRPr lang="en-US"/>
        </a:p>
      </dgm:t>
    </dgm:pt>
    <dgm:pt modelId="{073A8675-2B64-4066-98D7-8C07F9A8D379}" type="sibTrans" cxnId="{2CB318A1-C7FB-4BB1-BA03-2E719692AB0B}">
      <dgm:prSet/>
      <dgm:spPr/>
      <dgm:t>
        <a:bodyPr/>
        <a:lstStyle/>
        <a:p>
          <a:endParaRPr lang="en-US"/>
        </a:p>
      </dgm:t>
    </dgm:pt>
    <dgm:pt modelId="{B00118FC-C98D-41AF-827D-EB807DB923AF}">
      <dgm:prSet/>
      <dgm:spPr/>
      <dgm:t>
        <a:bodyPr/>
        <a:lstStyle/>
        <a:p>
          <a:r>
            <a:rPr lang="hr-HR"/>
            <a:t>Hormonske promjene</a:t>
          </a:r>
          <a:endParaRPr lang="en-US"/>
        </a:p>
      </dgm:t>
    </dgm:pt>
    <dgm:pt modelId="{F1CFAC53-ADEC-41BA-97BE-7F1B586A3727}" type="parTrans" cxnId="{3EF7F924-D8EA-4032-B4E3-FDA853D89167}">
      <dgm:prSet/>
      <dgm:spPr/>
      <dgm:t>
        <a:bodyPr/>
        <a:lstStyle/>
        <a:p>
          <a:endParaRPr lang="en-US"/>
        </a:p>
      </dgm:t>
    </dgm:pt>
    <dgm:pt modelId="{62B34CF0-BF63-47EE-BA1B-70414628CA0E}" type="sibTrans" cxnId="{3EF7F924-D8EA-4032-B4E3-FDA853D89167}">
      <dgm:prSet/>
      <dgm:spPr/>
      <dgm:t>
        <a:bodyPr/>
        <a:lstStyle/>
        <a:p>
          <a:endParaRPr lang="en-US"/>
        </a:p>
      </dgm:t>
    </dgm:pt>
    <dgm:pt modelId="{4CAA63C3-71E0-44C9-B7B3-AEFFA5B16AEE}">
      <dgm:prSet/>
      <dgm:spPr/>
      <dgm:t>
        <a:bodyPr/>
        <a:lstStyle/>
        <a:p>
          <a:r>
            <a:rPr lang="hr-HR"/>
            <a:t>Trudnoća</a:t>
          </a:r>
          <a:endParaRPr lang="en-US"/>
        </a:p>
      </dgm:t>
    </dgm:pt>
    <dgm:pt modelId="{5FE63AD8-0D3C-4658-8F7E-BCB9A98444B1}" type="parTrans" cxnId="{C51CC92B-B832-49F7-8433-856786DE2396}">
      <dgm:prSet/>
      <dgm:spPr/>
      <dgm:t>
        <a:bodyPr/>
        <a:lstStyle/>
        <a:p>
          <a:endParaRPr lang="en-US"/>
        </a:p>
      </dgm:t>
    </dgm:pt>
    <dgm:pt modelId="{C4C2E025-4905-45E2-8CFC-3BCAD88DFE70}" type="sibTrans" cxnId="{C51CC92B-B832-49F7-8433-856786DE2396}">
      <dgm:prSet/>
      <dgm:spPr/>
      <dgm:t>
        <a:bodyPr/>
        <a:lstStyle/>
        <a:p>
          <a:endParaRPr lang="en-US"/>
        </a:p>
      </dgm:t>
    </dgm:pt>
    <dgm:pt modelId="{A95070F4-D11D-4CF5-BF2A-F2FF5667F960}">
      <dgm:prSet/>
      <dgm:spPr/>
      <dgm:t>
        <a:bodyPr/>
        <a:lstStyle/>
        <a:p>
          <a:r>
            <a:rPr lang="hr-HR"/>
            <a:t>Prekomjerna tjelesna težina</a:t>
          </a:r>
          <a:endParaRPr lang="en-US"/>
        </a:p>
      </dgm:t>
    </dgm:pt>
    <dgm:pt modelId="{962619D0-6586-4E99-B9D6-0BF4E0AF0F13}" type="parTrans" cxnId="{09BA253A-98DE-4DAA-84C3-9D739D57F4B7}">
      <dgm:prSet/>
      <dgm:spPr/>
      <dgm:t>
        <a:bodyPr/>
        <a:lstStyle/>
        <a:p>
          <a:endParaRPr lang="en-US"/>
        </a:p>
      </dgm:t>
    </dgm:pt>
    <dgm:pt modelId="{09CE090E-20FF-46EB-BDDC-8BA30C0022D2}" type="sibTrans" cxnId="{09BA253A-98DE-4DAA-84C3-9D739D57F4B7}">
      <dgm:prSet/>
      <dgm:spPr/>
      <dgm:t>
        <a:bodyPr/>
        <a:lstStyle/>
        <a:p>
          <a:endParaRPr lang="en-US"/>
        </a:p>
      </dgm:t>
    </dgm:pt>
    <dgm:pt modelId="{FED84AA9-EFB5-4DA3-929F-E0E74C5A257D}">
      <dgm:prSet/>
      <dgm:spPr/>
      <dgm:t>
        <a:bodyPr/>
        <a:lstStyle/>
        <a:p>
          <a:r>
            <a:rPr lang="hr-HR"/>
            <a:t>Poremećaji statike stopala</a:t>
          </a:r>
          <a:endParaRPr lang="en-US"/>
        </a:p>
      </dgm:t>
    </dgm:pt>
    <dgm:pt modelId="{0DD4321E-212F-41B1-A875-D99AE3852A52}" type="parTrans" cxnId="{32DD0892-FA8E-41BF-BE61-619EC89057D5}">
      <dgm:prSet/>
      <dgm:spPr/>
      <dgm:t>
        <a:bodyPr/>
        <a:lstStyle/>
        <a:p>
          <a:endParaRPr lang="en-US"/>
        </a:p>
      </dgm:t>
    </dgm:pt>
    <dgm:pt modelId="{3BF2C004-875C-4146-9571-E374DAAAECCB}" type="sibTrans" cxnId="{32DD0892-FA8E-41BF-BE61-619EC89057D5}">
      <dgm:prSet/>
      <dgm:spPr/>
      <dgm:t>
        <a:bodyPr/>
        <a:lstStyle/>
        <a:p>
          <a:endParaRPr lang="en-US"/>
        </a:p>
      </dgm:t>
    </dgm:pt>
    <dgm:pt modelId="{D8F7CCCA-33B3-42CB-B597-0535FF888B56}">
      <dgm:prSet/>
      <dgm:spPr/>
      <dgm:t>
        <a:bodyPr/>
        <a:lstStyle/>
        <a:p>
          <a:r>
            <a:rPr lang="hr-HR"/>
            <a:t>Nedovoljna fizička aktivnost</a:t>
          </a:r>
          <a:endParaRPr lang="en-US"/>
        </a:p>
      </dgm:t>
    </dgm:pt>
    <dgm:pt modelId="{480900EF-1BDA-4CBE-8346-44A533A2BEB4}" type="parTrans" cxnId="{68F8EA60-42AE-4A6C-B145-482774248167}">
      <dgm:prSet/>
      <dgm:spPr/>
      <dgm:t>
        <a:bodyPr/>
        <a:lstStyle/>
        <a:p>
          <a:endParaRPr lang="en-US"/>
        </a:p>
      </dgm:t>
    </dgm:pt>
    <dgm:pt modelId="{60031C57-2FDB-40E5-98EC-8ECA4B57ABB4}" type="sibTrans" cxnId="{68F8EA60-42AE-4A6C-B145-482774248167}">
      <dgm:prSet/>
      <dgm:spPr/>
      <dgm:t>
        <a:bodyPr/>
        <a:lstStyle/>
        <a:p>
          <a:endParaRPr lang="en-US"/>
        </a:p>
      </dgm:t>
    </dgm:pt>
    <dgm:pt modelId="{2DB731F1-B82A-487B-9F66-C1F4D8CE6617}">
      <dgm:prSet/>
      <dgm:spPr/>
      <dgm:t>
        <a:bodyPr/>
        <a:lstStyle/>
        <a:p>
          <a:r>
            <a:rPr lang="hr-HR"/>
            <a:t>Dugotrajno stajanje</a:t>
          </a:r>
          <a:endParaRPr lang="en-US"/>
        </a:p>
      </dgm:t>
    </dgm:pt>
    <dgm:pt modelId="{2529284F-2A06-41F3-A897-5AD8A50CE94E}" type="parTrans" cxnId="{FDEDF0BF-FD48-4603-9C52-BC9389707905}">
      <dgm:prSet/>
      <dgm:spPr/>
      <dgm:t>
        <a:bodyPr/>
        <a:lstStyle/>
        <a:p>
          <a:endParaRPr lang="en-US"/>
        </a:p>
      </dgm:t>
    </dgm:pt>
    <dgm:pt modelId="{DF9C1770-7F27-4BAE-909B-08B60D0D2697}" type="sibTrans" cxnId="{FDEDF0BF-FD48-4603-9C52-BC9389707905}">
      <dgm:prSet/>
      <dgm:spPr/>
      <dgm:t>
        <a:bodyPr/>
        <a:lstStyle/>
        <a:p>
          <a:endParaRPr lang="en-US"/>
        </a:p>
      </dgm:t>
    </dgm:pt>
    <dgm:pt modelId="{602CA57E-F20E-447D-A2EC-214D6602FBFC}">
      <dgm:prSet/>
      <dgm:spPr/>
      <dgm:t>
        <a:bodyPr/>
        <a:lstStyle/>
        <a:p>
          <a:r>
            <a:rPr lang="hr-HR"/>
            <a:t>Kirurški zahvati na donjim ekstremitetima</a:t>
          </a:r>
          <a:endParaRPr lang="en-US"/>
        </a:p>
      </dgm:t>
    </dgm:pt>
    <dgm:pt modelId="{A46FEA1A-D512-4B3A-811E-F86C20449F77}" type="parTrans" cxnId="{E08A267F-B6DB-437F-992A-1315CD5FAEA5}">
      <dgm:prSet/>
      <dgm:spPr/>
      <dgm:t>
        <a:bodyPr/>
        <a:lstStyle/>
        <a:p>
          <a:endParaRPr lang="en-US"/>
        </a:p>
      </dgm:t>
    </dgm:pt>
    <dgm:pt modelId="{8B64473E-7F8C-4539-8730-5B8799FEBAA8}" type="sibTrans" cxnId="{E08A267F-B6DB-437F-992A-1315CD5FAEA5}">
      <dgm:prSet/>
      <dgm:spPr/>
      <dgm:t>
        <a:bodyPr/>
        <a:lstStyle/>
        <a:p>
          <a:endParaRPr lang="en-US"/>
        </a:p>
      </dgm:t>
    </dgm:pt>
    <dgm:pt modelId="{105AF381-63CD-4C9D-BB33-9BDA1D24B785}" type="pres">
      <dgm:prSet presAssocID="{F69A3736-A1B4-4775-883A-192B72785757}" presName="diagram" presStyleCnt="0">
        <dgm:presLayoutVars>
          <dgm:dir/>
          <dgm:resizeHandles val="exact"/>
        </dgm:presLayoutVars>
      </dgm:prSet>
      <dgm:spPr/>
    </dgm:pt>
    <dgm:pt modelId="{FCD7DEBE-0ABF-490C-9A3D-CCA1EF923DE3}" type="pres">
      <dgm:prSet presAssocID="{A1D3534C-CB0D-4A7D-B0FD-7DE7983E800B}" presName="node" presStyleLbl="node1" presStyleIdx="0" presStyleCnt="9">
        <dgm:presLayoutVars>
          <dgm:bulletEnabled val="1"/>
        </dgm:presLayoutVars>
      </dgm:prSet>
      <dgm:spPr/>
    </dgm:pt>
    <dgm:pt modelId="{328EEB10-E175-4C1F-B028-566B2CC7885C}" type="pres">
      <dgm:prSet presAssocID="{240624A9-20BF-4F13-B112-3F899AA61911}" presName="sibTrans" presStyleCnt="0"/>
      <dgm:spPr/>
    </dgm:pt>
    <dgm:pt modelId="{79661CC1-50E7-4155-A034-A5391803676A}" type="pres">
      <dgm:prSet presAssocID="{8F2059E3-69FD-48FE-B697-4DBE8188193E}" presName="node" presStyleLbl="node1" presStyleIdx="1" presStyleCnt="9">
        <dgm:presLayoutVars>
          <dgm:bulletEnabled val="1"/>
        </dgm:presLayoutVars>
      </dgm:prSet>
      <dgm:spPr/>
    </dgm:pt>
    <dgm:pt modelId="{9D3B4CEC-6513-4BEF-9D86-D53EE73C9072}" type="pres">
      <dgm:prSet presAssocID="{073A8675-2B64-4066-98D7-8C07F9A8D379}" presName="sibTrans" presStyleCnt="0"/>
      <dgm:spPr/>
    </dgm:pt>
    <dgm:pt modelId="{A00D0136-9CAA-4D23-88B8-32F474A0DA6D}" type="pres">
      <dgm:prSet presAssocID="{B00118FC-C98D-41AF-827D-EB807DB923AF}" presName="node" presStyleLbl="node1" presStyleIdx="2" presStyleCnt="9">
        <dgm:presLayoutVars>
          <dgm:bulletEnabled val="1"/>
        </dgm:presLayoutVars>
      </dgm:prSet>
      <dgm:spPr/>
    </dgm:pt>
    <dgm:pt modelId="{6B58F4BB-E741-4F07-8B36-72612BD7B8F2}" type="pres">
      <dgm:prSet presAssocID="{62B34CF0-BF63-47EE-BA1B-70414628CA0E}" presName="sibTrans" presStyleCnt="0"/>
      <dgm:spPr/>
    </dgm:pt>
    <dgm:pt modelId="{C18FD940-3A05-476B-898A-2035138B58B7}" type="pres">
      <dgm:prSet presAssocID="{4CAA63C3-71E0-44C9-B7B3-AEFFA5B16AEE}" presName="node" presStyleLbl="node1" presStyleIdx="3" presStyleCnt="9">
        <dgm:presLayoutVars>
          <dgm:bulletEnabled val="1"/>
        </dgm:presLayoutVars>
      </dgm:prSet>
      <dgm:spPr/>
    </dgm:pt>
    <dgm:pt modelId="{266ECD98-4549-45A4-A8BB-7674760FE65A}" type="pres">
      <dgm:prSet presAssocID="{C4C2E025-4905-45E2-8CFC-3BCAD88DFE70}" presName="sibTrans" presStyleCnt="0"/>
      <dgm:spPr/>
    </dgm:pt>
    <dgm:pt modelId="{F6FF9D18-43D0-4312-BC0A-664F9ECFDB02}" type="pres">
      <dgm:prSet presAssocID="{A95070F4-D11D-4CF5-BF2A-F2FF5667F960}" presName="node" presStyleLbl="node1" presStyleIdx="4" presStyleCnt="9">
        <dgm:presLayoutVars>
          <dgm:bulletEnabled val="1"/>
        </dgm:presLayoutVars>
      </dgm:prSet>
      <dgm:spPr/>
    </dgm:pt>
    <dgm:pt modelId="{B5F951B8-A6B3-45B2-9BD9-5167962671E8}" type="pres">
      <dgm:prSet presAssocID="{09CE090E-20FF-46EB-BDDC-8BA30C0022D2}" presName="sibTrans" presStyleCnt="0"/>
      <dgm:spPr/>
    </dgm:pt>
    <dgm:pt modelId="{974E08D3-55F5-4A7B-B512-FE94FB14F66B}" type="pres">
      <dgm:prSet presAssocID="{FED84AA9-EFB5-4DA3-929F-E0E74C5A257D}" presName="node" presStyleLbl="node1" presStyleIdx="5" presStyleCnt="9">
        <dgm:presLayoutVars>
          <dgm:bulletEnabled val="1"/>
        </dgm:presLayoutVars>
      </dgm:prSet>
      <dgm:spPr/>
    </dgm:pt>
    <dgm:pt modelId="{79D7F8E2-CE23-4847-857F-149657727ABA}" type="pres">
      <dgm:prSet presAssocID="{3BF2C004-875C-4146-9571-E374DAAAECCB}" presName="sibTrans" presStyleCnt="0"/>
      <dgm:spPr/>
    </dgm:pt>
    <dgm:pt modelId="{43E1E439-4A6A-4F13-A044-4D39D3FB833E}" type="pres">
      <dgm:prSet presAssocID="{D8F7CCCA-33B3-42CB-B597-0535FF888B56}" presName="node" presStyleLbl="node1" presStyleIdx="6" presStyleCnt="9">
        <dgm:presLayoutVars>
          <dgm:bulletEnabled val="1"/>
        </dgm:presLayoutVars>
      </dgm:prSet>
      <dgm:spPr/>
    </dgm:pt>
    <dgm:pt modelId="{5B309A19-48EF-4A9C-8850-203581FAC800}" type="pres">
      <dgm:prSet presAssocID="{60031C57-2FDB-40E5-98EC-8ECA4B57ABB4}" presName="sibTrans" presStyleCnt="0"/>
      <dgm:spPr/>
    </dgm:pt>
    <dgm:pt modelId="{B5C207BD-3F75-4071-BB51-591248E4CCD6}" type="pres">
      <dgm:prSet presAssocID="{2DB731F1-B82A-487B-9F66-C1F4D8CE6617}" presName="node" presStyleLbl="node1" presStyleIdx="7" presStyleCnt="9">
        <dgm:presLayoutVars>
          <dgm:bulletEnabled val="1"/>
        </dgm:presLayoutVars>
      </dgm:prSet>
      <dgm:spPr/>
    </dgm:pt>
    <dgm:pt modelId="{10963955-47DF-4F64-A1A5-D7946524B21A}" type="pres">
      <dgm:prSet presAssocID="{DF9C1770-7F27-4BAE-909B-08B60D0D2697}" presName="sibTrans" presStyleCnt="0"/>
      <dgm:spPr/>
    </dgm:pt>
    <dgm:pt modelId="{09BFC3FB-9861-487F-8553-2DEA02DAF710}" type="pres">
      <dgm:prSet presAssocID="{602CA57E-F20E-447D-A2EC-214D6602FBFC}" presName="node" presStyleLbl="node1" presStyleIdx="8" presStyleCnt="9">
        <dgm:presLayoutVars>
          <dgm:bulletEnabled val="1"/>
        </dgm:presLayoutVars>
      </dgm:prSet>
      <dgm:spPr/>
    </dgm:pt>
  </dgm:ptLst>
  <dgm:cxnLst>
    <dgm:cxn modelId="{3EF7F924-D8EA-4032-B4E3-FDA853D89167}" srcId="{F69A3736-A1B4-4775-883A-192B72785757}" destId="{B00118FC-C98D-41AF-827D-EB807DB923AF}" srcOrd="2" destOrd="0" parTransId="{F1CFAC53-ADEC-41BA-97BE-7F1B586A3727}" sibTransId="{62B34CF0-BF63-47EE-BA1B-70414628CA0E}"/>
    <dgm:cxn modelId="{73A31729-0A16-43A4-8314-B69EB4901F78}" type="presOf" srcId="{FED84AA9-EFB5-4DA3-929F-E0E74C5A257D}" destId="{974E08D3-55F5-4A7B-B512-FE94FB14F66B}" srcOrd="0" destOrd="0" presId="urn:microsoft.com/office/officeart/2005/8/layout/default"/>
    <dgm:cxn modelId="{C51CC92B-B832-49F7-8433-856786DE2396}" srcId="{F69A3736-A1B4-4775-883A-192B72785757}" destId="{4CAA63C3-71E0-44C9-B7B3-AEFFA5B16AEE}" srcOrd="3" destOrd="0" parTransId="{5FE63AD8-0D3C-4658-8F7E-BCB9A98444B1}" sibTransId="{C4C2E025-4905-45E2-8CFC-3BCAD88DFE70}"/>
    <dgm:cxn modelId="{BD1CEE32-053D-458C-809F-622ACB790A26}" type="presOf" srcId="{A1D3534C-CB0D-4A7D-B0FD-7DE7983E800B}" destId="{FCD7DEBE-0ABF-490C-9A3D-CCA1EF923DE3}" srcOrd="0" destOrd="0" presId="urn:microsoft.com/office/officeart/2005/8/layout/default"/>
    <dgm:cxn modelId="{ECC23035-6492-40CB-A467-AE7735C3F314}" type="presOf" srcId="{B00118FC-C98D-41AF-827D-EB807DB923AF}" destId="{A00D0136-9CAA-4D23-88B8-32F474A0DA6D}" srcOrd="0" destOrd="0" presId="urn:microsoft.com/office/officeart/2005/8/layout/default"/>
    <dgm:cxn modelId="{09BA253A-98DE-4DAA-84C3-9D739D57F4B7}" srcId="{F69A3736-A1B4-4775-883A-192B72785757}" destId="{A95070F4-D11D-4CF5-BF2A-F2FF5667F960}" srcOrd="4" destOrd="0" parTransId="{962619D0-6586-4E99-B9D6-0BF4E0AF0F13}" sibTransId="{09CE090E-20FF-46EB-BDDC-8BA30C0022D2}"/>
    <dgm:cxn modelId="{C98EE940-B611-4511-A62E-B01FA23C9CA4}" type="presOf" srcId="{8F2059E3-69FD-48FE-B697-4DBE8188193E}" destId="{79661CC1-50E7-4155-A034-A5391803676A}" srcOrd="0" destOrd="0" presId="urn:microsoft.com/office/officeart/2005/8/layout/default"/>
    <dgm:cxn modelId="{68F8EA60-42AE-4A6C-B145-482774248167}" srcId="{F69A3736-A1B4-4775-883A-192B72785757}" destId="{D8F7CCCA-33B3-42CB-B597-0535FF888B56}" srcOrd="6" destOrd="0" parTransId="{480900EF-1BDA-4CBE-8346-44A533A2BEB4}" sibTransId="{60031C57-2FDB-40E5-98EC-8ECA4B57ABB4}"/>
    <dgm:cxn modelId="{6D3CB848-66AE-43C6-9935-EF51ABF41748}" type="presOf" srcId="{602CA57E-F20E-447D-A2EC-214D6602FBFC}" destId="{09BFC3FB-9861-487F-8553-2DEA02DAF710}" srcOrd="0" destOrd="0" presId="urn:microsoft.com/office/officeart/2005/8/layout/default"/>
    <dgm:cxn modelId="{BE2F564D-0778-46FD-A942-910C0B87F055}" type="presOf" srcId="{2DB731F1-B82A-487B-9F66-C1F4D8CE6617}" destId="{B5C207BD-3F75-4071-BB51-591248E4CCD6}" srcOrd="0" destOrd="0" presId="urn:microsoft.com/office/officeart/2005/8/layout/default"/>
    <dgm:cxn modelId="{E8DE5450-F267-4DCB-9D6F-5BC2B6B8AE30}" type="presOf" srcId="{D8F7CCCA-33B3-42CB-B597-0535FF888B56}" destId="{43E1E439-4A6A-4F13-A044-4D39D3FB833E}" srcOrd="0" destOrd="0" presId="urn:microsoft.com/office/officeart/2005/8/layout/default"/>
    <dgm:cxn modelId="{E08A267F-B6DB-437F-992A-1315CD5FAEA5}" srcId="{F69A3736-A1B4-4775-883A-192B72785757}" destId="{602CA57E-F20E-447D-A2EC-214D6602FBFC}" srcOrd="8" destOrd="0" parTransId="{A46FEA1A-D512-4B3A-811E-F86C20449F77}" sibTransId="{8B64473E-7F8C-4539-8730-5B8799FEBAA8}"/>
    <dgm:cxn modelId="{0CBA2386-BF87-4A02-8DEE-8B6E5CE347EC}" srcId="{F69A3736-A1B4-4775-883A-192B72785757}" destId="{A1D3534C-CB0D-4A7D-B0FD-7DE7983E800B}" srcOrd="0" destOrd="0" parTransId="{6974430B-C78A-4068-9BB5-0F2A0D5CDA08}" sibTransId="{240624A9-20BF-4F13-B112-3F899AA61911}"/>
    <dgm:cxn modelId="{32DD0892-FA8E-41BF-BE61-619EC89057D5}" srcId="{F69A3736-A1B4-4775-883A-192B72785757}" destId="{FED84AA9-EFB5-4DA3-929F-E0E74C5A257D}" srcOrd="5" destOrd="0" parTransId="{0DD4321E-212F-41B1-A875-D99AE3852A52}" sibTransId="{3BF2C004-875C-4146-9571-E374DAAAECCB}"/>
    <dgm:cxn modelId="{6A1F8294-A206-4397-8B29-1519DA52D920}" type="presOf" srcId="{F69A3736-A1B4-4775-883A-192B72785757}" destId="{105AF381-63CD-4C9D-BB33-9BDA1D24B785}" srcOrd="0" destOrd="0" presId="urn:microsoft.com/office/officeart/2005/8/layout/default"/>
    <dgm:cxn modelId="{2CB318A1-C7FB-4BB1-BA03-2E719692AB0B}" srcId="{F69A3736-A1B4-4775-883A-192B72785757}" destId="{8F2059E3-69FD-48FE-B697-4DBE8188193E}" srcOrd="1" destOrd="0" parTransId="{4F14608E-565F-462E-89BC-3782C17D30E3}" sibTransId="{073A8675-2B64-4066-98D7-8C07F9A8D379}"/>
    <dgm:cxn modelId="{84D01CAD-DD13-468B-8A75-AA1D91929A52}" type="presOf" srcId="{4CAA63C3-71E0-44C9-B7B3-AEFFA5B16AEE}" destId="{C18FD940-3A05-476B-898A-2035138B58B7}" srcOrd="0" destOrd="0" presId="urn:microsoft.com/office/officeart/2005/8/layout/default"/>
    <dgm:cxn modelId="{FDEDF0BF-FD48-4603-9C52-BC9389707905}" srcId="{F69A3736-A1B4-4775-883A-192B72785757}" destId="{2DB731F1-B82A-487B-9F66-C1F4D8CE6617}" srcOrd="7" destOrd="0" parTransId="{2529284F-2A06-41F3-A897-5AD8A50CE94E}" sibTransId="{DF9C1770-7F27-4BAE-909B-08B60D0D2697}"/>
    <dgm:cxn modelId="{06E00CD0-C21B-4C8A-9011-C1F1ABEFE72F}" type="presOf" srcId="{A95070F4-D11D-4CF5-BF2A-F2FF5667F960}" destId="{F6FF9D18-43D0-4312-BC0A-664F9ECFDB02}" srcOrd="0" destOrd="0" presId="urn:microsoft.com/office/officeart/2005/8/layout/default"/>
    <dgm:cxn modelId="{A75FD0BC-5F4B-45F0-923D-7AE88A1B1B77}" type="presParOf" srcId="{105AF381-63CD-4C9D-BB33-9BDA1D24B785}" destId="{FCD7DEBE-0ABF-490C-9A3D-CCA1EF923DE3}" srcOrd="0" destOrd="0" presId="urn:microsoft.com/office/officeart/2005/8/layout/default"/>
    <dgm:cxn modelId="{164903D5-1BC9-494E-90F3-F4A9B69E97E6}" type="presParOf" srcId="{105AF381-63CD-4C9D-BB33-9BDA1D24B785}" destId="{328EEB10-E175-4C1F-B028-566B2CC7885C}" srcOrd="1" destOrd="0" presId="urn:microsoft.com/office/officeart/2005/8/layout/default"/>
    <dgm:cxn modelId="{756088C0-08FC-4130-93AD-1B6CF948D0A3}" type="presParOf" srcId="{105AF381-63CD-4C9D-BB33-9BDA1D24B785}" destId="{79661CC1-50E7-4155-A034-A5391803676A}" srcOrd="2" destOrd="0" presId="urn:microsoft.com/office/officeart/2005/8/layout/default"/>
    <dgm:cxn modelId="{06C6A6F4-0E97-4B91-9CAB-DAFF00AB106C}" type="presParOf" srcId="{105AF381-63CD-4C9D-BB33-9BDA1D24B785}" destId="{9D3B4CEC-6513-4BEF-9D86-D53EE73C9072}" srcOrd="3" destOrd="0" presId="urn:microsoft.com/office/officeart/2005/8/layout/default"/>
    <dgm:cxn modelId="{2BF69232-DF97-4C32-B33D-D5EE4400E808}" type="presParOf" srcId="{105AF381-63CD-4C9D-BB33-9BDA1D24B785}" destId="{A00D0136-9CAA-4D23-88B8-32F474A0DA6D}" srcOrd="4" destOrd="0" presId="urn:microsoft.com/office/officeart/2005/8/layout/default"/>
    <dgm:cxn modelId="{94C90B42-A74D-4284-9A36-CE5D884A033A}" type="presParOf" srcId="{105AF381-63CD-4C9D-BB33-9BDA1D24B785}" destId="{6B58F4BB-E741-4F07-8B36-72612BD7B8F2}" srcOrd="5" destOrd="0" presId="urn:microsoft.com/office/officeart/2005/8/layout/default"/>
    <dgm:cxn modelId="{994EEDEA-2E6F-42B4-8981-0F5F44F54873}" type="presParOf" srcId="{105AF381-63CD-4C9D-BB33-9BDA1D24B785}" destId="{C18FD940-3A05-476B-898A-2035138B58B7}" srcOrd="6" destOrd="0" presId="urn:microsoft.com/office/officeart/2005/8/layout/default"/>
    <dgm:cxn modelId="{2D3736AF-5BAE-4611-BEBB-3AD092D2B425}" type="presParOf" srcId="{105AF381-63CD-4C9D-BB33-9BDA1D24B785}" destId="{266ECD98-4549-45A4-A8BB-7674760FE65A}" srcOrd="7" destOrd="0" presId="urn:microsoft.com/office/officeart/2005/8/layout/default"/>
    <dgm:cxn modelId="{91DD2810-9F11-4ECD-A1A1-A4E0FB37B308}" type="presParOf" srcId="{105AF381-63CD-4C9D-BB33-9BDA1D24B785}" destId="{F6FF9D18-43D0-4312-BC0A-664F9ECFDB02}" srcOrd="8" destOrd="0" presId="urn:microsoft.com/office/officeart/2005/8/layout/default"/>
    <dgm:cxn modelId="{7DA7ED8F-B013-4573-8A3D-44B9AD3B4695}" type="presParOf" srcId="{105AF381-63CD-4C9D-BB33-9BDA1D24B785}" destId="{B5F951B8-A6B3-45B2-9BD9-5167962671E8}" srcOrd="9" destOrd="0" presId="urn:microsoft.com/office/officeart/2005/8/layout/default"/>
    <dgm:cxn modelId="{C6611206-07B6-4471-AE67-3510E262E8A3}" type="presParOf" srcId="{105AF381-63CD-4C9D-BB33-9BDA1D24B785}" destId="{974E08D3-55F5-4A7B-B512-FE94FB14F66B}" srcOrd="10" destOrd="0" presId="urn:microsoft.com/office/officeart/2005/8/layout/default"/>
    <dgm:cxn modelId="{FB3D2563-E744-43F7-88D4-4EA6A35DBA3F}" type="presParOf" srcId="{105AF381-63CD-4C9D-BB33-9BDA1D24B785}" destId="{79D7F8E2-CE23-4847-857F-149657727ABA}" srcOrd="11" destOrd="0" presId="urn:microsoft.com/office/officeart/2005/8/layout/default"/>
    <dgm:cxn modelId="{072D577B-B1AB-46D9-9997-4400C4930D27}" type="presParOf" srcId="{105AF381-63CD-4C9D-BB33-9BDA1D24B785}" destId="{43E1E439-4A6A-4F13-A044-4D39D3FB833E}" srcOrd="12" destOrd="0" presId="urn:microsoft.com/office/officeart/2005/8/layout/default"/>
    <dgm:cxn modelId="{5CAD4293-24B5-4042-9CAC-4E968C469916}" type="presParOf" srcId="{105AF381-63CD-4C9D-BB33-9BDA1D24B785}" destId="{5B309A19-48EF-4A9C-8850-203581FAC800}" srcOrd="13" destOrd="0" presId="urn:microsoft.com/office/officeart/2005/8/layout/default"/>
    <dgm:cxn modelId="{6976693B-7977-4E04-9027-9FCCECB5927D}" type="presParOf" srcId="{105AF381-63CD-4C9D-BB33-9BDA1D24B785}" destId="{B5C207BD-3F75-4071-BB51-591248E4CCD6}" srcOrd="14" destOrd="0" presId="urn:microsoft.com/office/officeart/2005/8/layout/default"/>
    <dgm:cxn modelId="{45B8F8BB-0C5E-40AC-90B2-6094D0A81D93}" type="presParOf" srcId="{105AF381-63CD-4C9D-BB33-9BDA1D24B785}" destId="{10963955-47DF-4F64-A1A5-D7946524B21A}" srcOrd="15" destOrd="0" presId="urn:microsoft.com/office/officeart/2005/8/layout/default"/>
    <dgm:cxn modelId="{0C67BDBF-999B-4B09-81AF-05F08943A762}" type="presParOf" srcId="{105AF381-63CD-4C9D-BB33-9BDA1D24B785}" destId="{09BFC3FB-9861-487F-8553-2DEA02DAF710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42731B-2DD5-43A1-A815-C35337FD1BDE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hr-HR"/>
        </a:p>
      </dgm:t>
    </dgm:pt>
    <dgm:pt modelId="{8DEBF213-3F29-4FE8-A314-717355B06EED}">
      <dgm:prSet phldrT="[Tekst]"/>
      <dgm:spPr/>
      <dgm:t>
        <a:bodyPr/>
        <a:lstStyle/>
        <a:p>
          <a:r>
            <a:rPr lang="hr-HR"/>
            <a:t>Venske ulceracije</a:t>
          </a:r>
        </a:p>
      </dgm:t>
    </dgm:pt>
    <dgm:pt modelId="{CA6531CD-C201-4EC6-B934-47D8CF9271E3}" type="parTrans" cxnId="{B8647E92-2003-4EA4-8C37-B25D7CA976A8}">
      <dgm:prSet/>
      <dgm:spPr/>
      <dgm:t>
        <a:bodyPr/>
        <a:lstStyle/>
        <a:p>
          <a:endParaRPr lang="hr-HR"/>
        </a:p>
      </dgm:t>
    </dgm:pt>
    <dgm:pt modelId="{4789750A-6CC9-48CF-95D6-A4F8F78B4D45}" type="sibTrans" cxnId="{B8647E92-2003-4EA4-8C37-B25D7CA976A8}">
      <dgm:prSet/>
      <dgm:spPr/>
      <dgm:t>
        <a:bodyPr/>
        <a:lstStyle/>
        <a:p>
          <a:endParaRPr lang="hr-HR"/>
        </a:p>
      </dgm:t>
    </dgm:pt>
    <dgm:pt modelId="{CF3635B3-CBC6-4A68-9E4E-84A364CEA660}">
      <dgm:prSet phldrT="[Tekst]" custT="1"/>
      <dgm:spPr/>
      <dgm:t>
        <a:bodyPr/>
        <a:lstStyle/>
        <a:p>
          <a:pPr algn="ctr">
            <a:buFontTx/>
            <a:buAutoNum type="arabicPeriod" startAt="2"/>
          </a:pPr>
          <a:r>
            <a:rPr lang="hr-HR" altLang="sr-Latn-RS" sz="1800" b="1" dirty="0"/>
            <a:t>2. ULCERACIJE KAO POSLJEDICA VENSKE TROMBOZE</a:t>
          </a:r>
          <a:r>
            <a:rPr lang="hr-HR" altLang="sr-Latn-RS" sz="1800" dirty="0"/>
            <a:t> ( 50 – 60%), - promjene na svim </a:t>
          </a:r>
          <a:r>
            <a:rPr lang="hr-HR" altLang="sr-Latn-RS" sz="1800" dirty="0" err="1"/>
            <a:t>venslkim</a:t>
          </a:r>
          <a:r>
            <a:rPr lang="hr-HR" altLang="sr-Latn-RS" sz="1800" dirty="0"/>
            <a:t> sustavima. Najčešće su u  donjoj 1/3 potkoljenice s medijalne strane, često se šire i produbljuju.</a:t>
          </a:r>
        </a:p>
      </dgm:t>
    </dgm:pt>
    <dgm:pt modelId="{21F7ECD2-EE5A-4624-90FF-0AA2EB2D6E73}" type="parTrans" cxnId="{62BD7DEC-61DF-47E3-94DD-3C50E6DC0395}">
      <dgm:prSet/>
      <dgm:spPr/>
      <dgm:t>
        <a:bodyPr/>
        <a:lstStyle/>
        <a:p>
          <a:endParaRPr lang="hr-HR"/>
        </a:p>
      </dgm:t>
    </dgm:pt>
    <dgm:pt modelId="{F861D327-04B3-4165-9EFE-FB2B1B863C11}" type="sibTrans" cxnId="{62BD7DEC-61DF-47E3-94DD-3C50E6DC0395}">
      <dgm:prSet/>
      <dgm:spPr/>
      <dgm:t>
        <a:bodyPr/>
        <a:lstStyle/>
        <a:p>
          <a:endParaRPr lang="hr-HR"/>
        </a:p>
      </dgm:t>
    </dgm:pt>
    <dgm:pt modelId="{A89C83E7-3E9A-429D-A615-D8B66197B89A}">
      <dgm:prSet phldrT="[Tekst]" custT="1"/>
      <dgm:spPr/>
      <dgm:t>
        <a:bodyPr/>
        <a:lstStyle/>
        <a:p>
          <a:pPr algn="ctr">
            <a:buFontTx/>
            <a:buAutoNum type="arabicPeriod" startAt="3"/>
          </a:pPr>
          <a:r>
            <a:rPr lang="hr-HR" altLang="sr-Latn-RS" sz="1800" b="1" dirty="0"/>
            <a:t>3. MJEŠOVITE ULCERACIJE - </a:t>
          </a:r>
          <a:r>
            <a:rPr lang="hr-HR" altLang="sr-Latn-RS" sz="1800" dirty="0"/>
            <a:t>venska i arterijska insuficijencija. Najčešće na vanjskoj strani potkoljenice, često su višestruke. Kronične su, bolne, manjeg promjera ali dublje od klasičnih. Češće su u starijoj dobi.</a:t>
          </a:r>
          <a:endParaRPr lang="hr-HR" sz="1800" dirty="0"/>
        </a:p>
      </dgm:t>
    </dgm:pt>
    <dgm:pt modelId="{4E847CF8-2F4E-4D5A-B803-D5C524F39861}" type="parTrans" cxnId="{0CCC576A-1518-43FE-BA45-7866F4510C7B}">
      <dgm:prSet/>
      <dgm:spPr/>
      <dgm:t>
        <a:bodyPr/>
        <a:lstStyle/>
        <a:p>
          <a:endParaRPr lang="hr-HR"/>
        </a:p>
      </dgm:t>
    </dgm:pt>
    <dgm:pt modelId="{2752E6BF-5637-4A07-AFE5-1C1F7ABBEF7D}" type="sibTrans" cxnId="{0CCC576A-1518-43FE-BA45-7866F4510C7B}">
      <dgm:prSet/>
      <dgm:spPr/>
      <dgm:t>
        <a:bodyPr/>
        <a:lstStyle/>
        <a:p>
          <a:endParaRPr lang="hr-HR"/>
        </a:p>
      </dgm:t>
    </dgm:pt>
    <dgm:pt modelId="{CB7F9450-704E-45A8-9FC0-2B0C132A19FE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hr-HR" sz="2000" b="1" dirty="0"/>
            <a:t>1. TIPIČNE VENSKE ULCERACIJE </a:t>
          </a:r>
          <a:r>
            <a:rPr lang="hr-HR" sz="2000" dirty="0"/>
            <a:t>- rezultat venske staze. Posljedica su  insuficijencije površnog venskog sustava. Zastupljene su sa 15 – 20 %.</a:t>
          </a:r>
        </a:p>
      </dgm:t>
    </dgm:pt>
    <dgm:pt modelId="{5C4AFE7D-B31B-4E93-B0CC-8A01E7D0CA14}" type="parTrans" cxnId="{9BDD4DE7-7AEB-4A5A-90EA-86A358AD4007}">
      <dgm:prSet/>
      <dgm:spPr/>
      <dgm:t>
        <a:bodyPr/>
        <a:lstStyle/>
        <a:p>
          <a:endParaRPr lang="hr-HR"/>
        </a:p>
      </dgm:t>
    </dgm:pt>
    <dgm:pt modelId="{270F2140-87C4-47D0-A67D-85D8926EC389}" type="sibTrans" cxnId="{9BDD4DE7-7AEB-4A5A-90EA-86A358AD4007}">
      <dgm:prSet/>
      <dgm:spPr/>
      <dgm:t>
        <a:bodyPr/>
        <a:lstStyle/>
        <a:p>
          <a:endParaRPr lang="hr-HR"/>
        </a:p>
      </dgm:t>
    </dgm:pt>
    <dgm:pt modelId="{E89DC465-C27C-4155-B8DE-0FDE3E521593}" type="pres">
      <dgm:prSet presAssocID="{E342731B-2DD5-43A1-A815-C35337FD1BD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0D998A-0BE1-4FC0-ABD3-0BA2B3C4EFFD}" type="pres">
      <dgm:prSet presAssocID="{8DEBF213-3F29-4FE8-A314-717355B06EED}" presName="root1" presStyleCnt="0"/>
      <dgm:spPr/>
    </dgm:pt>
    <dgm:pt modelId="{DC36957D-7075-4B06-AC3E-F76A2885F3F5}" type="pres">
      <dgm:prSet presAssocID="{8DEBF213-3F29-4FE8-A314-717355B06EED}" presName="LevelOneTextNode" presStyleLbl="node0" presStyleIdx="0" presStyleCnt="1">
        <dgm:presLayoutVars>
          <dgm:chPref val="3"/>
        </dgm:presLayoutVars>
      </dgm:prSet>
      <dgm:spPr/>
    </dgm:pt>
    <dgm:pt modelId="{C3A044AA-3CBD-413A-B795-AD3B3FB1940B}" type="pres">
      <dgm:prSet presAssocID="{8DEBF213-3F29-4FE8-A314-717355B06EED}" presName="level2hierChild" presStyleCnt="0"/>
      <dgm:spPr/>
    </dgm:pt>
    <dgm:pt modelId="{93B28991-1679-4496-809E-C309D2238188}" type="pres">
      <dgm:prSet presAssocID="{5C4AFE7D-B31B-4E93-B0CC-8A01E7D0CA14}" presName="conn2-1" presStyleLbl="parChTrans1D2" presStyleIdx="0" presStyleCnt="3"/>
      <dgm:spPr/>
    </dgm:pt>
    <dgm:pt modelId="{490F43C7-9883-4D88-BB7E-CCC6AB0CA0C6}" type="pres">
      <dgm:prSet presAssocID="{5C4AFE7D-B31B-4E93-B0CC-8A01E7D0CA14}" presName="connTx" presStyleLbl="parChTrans1D2" presStyleIdx="0" presStyleCnt="3"/>
      <dgm:spPr/>
    </dgm:pt>
    <dgm:pt modelId="{95894E46-7F6A-4360-A766-D4E7C36BA74A}" type="pres">
      <dgm:prSet presAssocID="{CB7F9450-704E-45A8-9FC0-2B0C132A19FE}" presName="root2" presStyleCnt="0"/>
      <dgm:spPr/>
    </dgm:pt>
    <dgm:pt modelId="{01D969FB-E9C0-4979-8174-9F9641C92852}" type="pres">
      <dgm:prSet presAssocID="{CB7F9450-704E-45A8-9FC0-2B0C132A19FE}" presName="LevelTwoTextNode" presStyleLbl="node2" presStyleIdx="0" presStyleCnt="3" custScaleX="212733" custScaleY="174262">
        <dgm:presLayoutVars>
          <dgm:chPref val="3"/>
        </dgm:presLayoutVars>
      </dgm:prSet>
      <dgm:spPr/>
    </dgm:pt>
    <dgm:pt modelId="{6F53E3C2-1C59-4A66-BEE5-15795F3F9092}" type="pres">
      <dgm:prSet presAssocID="{CB7F9450-704E-45A8-9FC0-2B0C132A19FE}" presName="level3hierChild" presStyleCnt="0"/>
      <dgm:spPr/>
    </dgm:pt>
    <dgm:pt modelId="{1EB716FE-6028-497D-996E-B46EDF1C1255}" type="pres">
      <dgm:prSet presAssocID="{21F7ECD2-EE5A-4624-90FF-0AA2EB2D6E73}" presName="conn2-1" presStyleLbl="parChTrans1D2" presStyleIdx="1" presStyleCnt="3"/>
      <dgm:spPr/>
    </dgm:pt>
    <dgm:pt modelId="{FFB1B505-8E5C-47BF-854C-F40C35464705}" type="pres">
      <dgm:prSet presAssocID="{21F7ECD2-EE5A-4624-90FF-0AA2EB2D6E73}" presName="connTx" presStyleLbl="parChTrans1D2" presStyleIdx="1" presStyleCnt="3"/>
      <dgm:spPr/>
    </dgm:pt>
    <dgm:pt modelId="{8F846CA7-8A8D-48BA-BC44-BE6B2B22F432}" type="pres">
      <dgm:prSet presAssocID="{CF3635B3-CBC6-4A68-9E4E-84A364CEA660}" presName="root2" presStyleCnt="0"/>
      <dgm:spPr/>
    </dgm:pt>
    <dgm:pt modelId="{5A029DC9-8548-450E-AA08-DDBA8229B67F}" type="pres">
      <dgm:prSet presAssocID="{CF3635B3-CBC6-4A68-9E4E-84A364CEA660}" presName="LevelTwoTextNode" presStyleLbl="node2" presStyleIdx="1" presStyleCnt="3" custScaleX="212733" custScaleY="165404">
        <dgm:presLayoutVars>
          <dgm:chPref val="3"/>
        </dgm:presLayoutVars>
      </dgm:prSet>
      <dgm:spPr/>
    </dgm:pt>
    <dgm:pt modelId="{071C91CD-8E17-4E6E-A7A3-43F26D78C2CE}" type="pres">
      <dgm:prSet presAssocID="{CF3635B3-CBC6-4A68-9E4E-84A364CEA660}" presName="level3hierChild" presStyleCnt="0"/>
      <dgm:spPr/>
    </dgm:pt>
    <dgm:pt modelId="{56F880AB-05E2-4D4B-AECA-8C2F4AB24DDF}" type="pres">
      <dgm:prSet presAssocID="{4E847CF8-2F4E-4D5A-B803-D5C524F39861}" presName="conn2-1" presStyleLbl="parChTrans1D2" presStyleIdx="2" presStyleCnt="3"/>
      <dgm:spPr/>
    </dgm:pt>
    <dgm:pt modelId="{938509B1-FCE5-46FB-BA90-506487583D53}" type="pres">
      <dgm:prSet presAssocID="{4E847CF8-2F4E-4D5A-B803-D5C524F39861}" presName="connTx" presStyleLbl="parChTrans1D2" presStyleIdx="2" presStyleCnt="3"/>
      <dgm:spPr/>
    </dgm:pt>
    <dgm:pt modelId="{E5B58C97-C6FA-4409-B71F-708AEE3C4EB5}" type="pres">
      <dgm:prSet presAssocID="{A89C83E7-3E9A-429D-A615-D8B66197B89A}" presName="root2" presStyleCnt="0"/>
      <dgm:spPr/>
    </dgm:pt>
    <dgm:pt modelId="{F68B67D1-A205-4902-8875-93178A317CC2}" type="pres">
      <dgm:prSet presAssocID="{A89C83E7-3E9A-429D-A615-D8B66197B89A}" presName="LevelTwoTextNode" presStyleLbl="node2" presStyleIdx="2" presStyleCnt="3" custScaleX="212733" custScaleY="165404">
        <dgm:presLayoutVars>
          <dgm:chPref val="3"/>
        </dgm:presLayoutVars>
      </dgm:prSet>
      <dgm:spPr/>
    </dgm:pt>
    <dgm:pt modelId="{7493A9AF-F571-4A81-9DD6-96516655007B}" type="pres">
      <dgm:prSet presAssocID="{A89C83E7-3E9A-429D-A615-D8B66197B89A}" presName="level3hierChild" presStyleCnt="0"/>
      <dgm:spPr/>
    </dgm:pt>
  </dgm:ptLst>
  <dgm:cxnLst>
    <dgm:cxn modelId="{F6DAC708-35E3-4D47-8934-2044CC24F5F6}" type="presOf" srcId="{8DEBF213-3F29-4FE8-A314-717355B06EED}" destId="{DC36957D-7075-4B06-AC3E-F76A2885F3F5}" srcOrd="0" destOrd="0" presId="urn:microsoft.com/office/officeart/2008/layout/HorizontalMultiLevelHierarchy"/>
    <dgm:cxn modelId="{2650A90E-C4FB-4827-82BC-7FF5ED92F3EC}" type="presOf" srcId="{A89C83E7-3E9A-429D-A615-D8B66197B89A}" destId="{F68B67D1-A205-4902-8875-93178A317CC2}" srcOrd="0" destOrd="0" presId="urn:microsoft.com/office/officeart/2008/layout/HorizontalMultiLevelHierarchy"/>
    <dgm:cxn modelId="{EA8CAD38-CB94-487F-8E0A-76A2BE850EB7}" type="presOf" srcId="{21F7ECD2-EE5A-4624-90FF-0AA2EB2D6E73}" destId="{1EB716FE-6028-497D-996E-B46EDF1C1255}" srcOrd="0" destOrd="0" presId="urn:microsoft.com/office/officeart/2008/layout/HorizontalMultiLevelHierarchy"/>
    <dgm:cxn modelId="{62B35B44-46B4-49F8-9388-7A362AAB89F9}" type="presOf" srcId="{4E847CF8-2F4E-4D5A-B803-D5C524F39861}" destId="{56F880AB-05E2-4D4B-AECA-8C2F4AB24DDF}" srcOrd="0" destOrd="0" presId="urn:microsoft.com/office/officeart/2008/layout/HorizontalMultiLevelHierarchy"/>
    <dgm:cxn modelId="{0CCC576A-1518-43FE-BA45-7866F4510C7B}" srcId="{8DEBF213-3F29-4FE8-A314-717355B06EED}" destId="{A89C83E7-3E9A-429D-A615-D8B66197B89A}" srcOrd="2" destOrd="0" parTransId="{4E847CF8-2F4E-4D5A-B803-D5C524F39861}" sibTransId="{2752E6BF-5637-4A07-AFE5-1C1F7ABBEF7D}"/>
    <dgm:cxn modelId="{E406CA4F-EC69-493D-B8FF-35975A11B41E}" type="presOf" srcId="{E342731B-2DD5-43A1-A815-C35337FD1BDE}" destId="{E89DC465-C27C-4155-B8DE-0FDE3E521593}" srcOrd="0" destOrd="0" presId="urn:microsoft.com/office/officeart/2008/layout/HorizontalMultiLevelHierarchy"/>
    <dgm:cxn modelId="{0F464155-0121-4F26-8ADC-BEE46B39DBDC}" type="presOf" srcId="{5C4AFE7D-B31B-4E93-B0CC-8A01E7D0CA14}" destId="{93B28991-1679-4496-809E-C309D2238188}" srcOrd="0" destOrd="0" presId="urn:microsoft.com/office/officeart/2008/layout/HorizontalMultiLevelHierarchy"/>
    <dgm:cxn modelId="{E455447F-61AA-4E6C-91B2-F46FCA77ACB9}" type="presOf" srcId="{CF3635B3-CBC6-4A68-9E4E-84A364CEA660}" destId="{5A029DC9-8548-450E-AA08-DDBA8229B67F}" srcOrd="0" destOrd="0" presId="urn:microsoft.com/office/officeart/2008/layout/HorizontalMultiLevelHierarchy"/>
    <dgm:cxn modelId="{EAF4E084-8B90-4105-8164-A27CCF4DFA81}" type="presOf" srcId="{5C4AFE7D-B31B-4E93-B0CC-8A01E7D0CA14}" destId="{490F43C7-9883-4D88-BB7E-CCC6AB0CA0C6}" srcOrd="1" destOrd="0" presId="urn:microsoft.com/office/officeart/2008/layout/HorizontalMultiLevelHierarchy"/>
    <dgm:cxn modelId="{B8647E92-2003-4EA4-8C37-B25D7CA976A8}" srcId="{E342731B-2DD5-43A1-A815-C35337FD1BDE}" destId="{8DEBF213-3F29-4FE8-A314-717355B06EED}" srcOrd="0" destOrd="0" parTransId="{CA6531CD-C201-4EC6-B934-47D8CF9271E3}" sibTransId="{4789750A-6CC9-48CF-95D6-A4F8F78B4D45}"/>
    <dgm:cxn modelId="{DC5A1A9B-B8AB-4667-A3A0-9A6DBB97373B}" type="presOf" srcId="{4E847CF8-2F4E-4D5A-B803-D5C524F39861}" destId="{938509B1-FCE5-46FB-BA90-506487583D53}" srcOrd="1" destOrd="0" presId="urn:microsoft.com/office/officeart/2008/layout/HorizontalMultiLevelHierarchy"/>
    <dgm:cxn modelId="{E2BD4AC1-E877-4E73-8A44-F96C911813E9}" type="presOf" srcId="{CB7F9450-704E-45A8-9FC0-2B0C132A19FE}" destId="{01D969FB-E9C0-4979-8174-9F9641C92852}" srcOrd="0" destOrd="0" presId="urn:microsoft.com/office/officeart/2008/layout/HorizontalMultiLevelHierarchy"/>
    <dgm:cxn modelId="{3FD21DD3-550F-4BB5-964E-9907007A6E5D}" type="presOf" srcId="{21F7ECD2-EE5A-4624-90FF-0AA2EB2D6E73}" destId="{FFB1B505-8E5C-47BF-854C-F40C35464705}" srcOrd="1" destOrd="0" presId="urn:microsoft.com/office/officeart/2008/layout/HorizontalMultiLevelHierarchy"/>
    <dgm:cxn modelId="{9BDD4DE7-7AEB-4A5A-90EA-86A358AD4007}" srcId="{8DEBF213-3F29-4FE8-A314-717355B06EED}" destId="{CB7F9450-704E-45A8-9FC0-2B0C132A19FE}" srcOrd="0" destOrd="0" parTransId="{5C4AFE7D-B31B-4E93-B0CC-8A01E7D0CA14}" sibTransId="{270F2140-87C4-47D0-A67D-85D8926EC389}"/>
    <dgm:cxn modelId="{62BD7DEC-61DF-47E3-94DD-3C50E6DC0395}" srcId="{8DEBF213-3F29-4FE8-A314-717355B06EED}" destId="{CF3635B3-CBC6-4A68-9E4E-84A364CEA660}" srcOrd="1" destOrd="0" parTransId="{21F7ECD2-EE5A-4624-90FF-0AA2EB2D6E73}" sibTransId="{F861D327-04B3-4165-9EFE-FB2B1B863C11}"/>
    <dgm:cxn modelId="{EE68D3DD-4C9D-4DA6-9766-A5195537D8CD}" type="presParOf" srcId="{E89DC465-C27C-4155-B8DE-0FDE3E521593}" destId="{660D998A-0BE1-4FC0-ABD3-0BA2B3C4EFFD}" srcOrd="0" destOrd="0" presId="urn:microsoft.com/office/officeart/2008/layout/HorizontalMultiLevelHierarchy"/>
    <dgm:cxn modelId="{F81F6CA0-4EA9-4670-A03B-A8B5B7E05F46}" type="presParOf" srcId="{660D998A-0BE1-4FC0-ABD3-0BA2B3C4EFFD}" destId="{DC36957D-7075-4B06-AC3E-F76A2885F3F5}" srcOrd="0" destOrd="0" presId="urn:microsoft.com/office/officeart/2008/layout/HorizontalMultiLevelHierarchy"/>
    <dgm:cxn modelId="{EB4274E5-5CA1-44BF-BD93-92775ED58F05}" type="presParOf" srcId="{660D998A-0BE1-4FC0-ABD3-0BA2B3C4EFFD}" destId="{C3A044AA-3CBD-413A-B795-AD3B3FB1940B}" srcOrd="1" destOrd="0" presId="urn:microsoft.com/office/officeart/2008/layout/HorizontalMultiLevelHierarchy"/>
    <dgm:cxn modelId="{BC024502-69C9-4524-B49F-4A34D111B7FE}" type="presParOf" srcId="{C3A044AA-3CBD-413A-B795-AD3B3FB1940B}" destId="{93B28991-1679-4496-809E-C309D2238188}" srcOrd="0" destOrd="0" presId="urn:microsoft.com/office/officeart/2008/layout/HorizontalMultiLevelHierarchy"/>
    <dgm:cxn modelId="{DB19EA5F-4F11-4AAC-A76B-C617B6A94350}" type="presParOf" srcId="{93B28991-1679-4496-809E-C309D2238188}" destId="{490F43C7-9883-4D88-BB7E-CCC6AB0CA0C6}" srcOrd="0" destOrd="0" presId="urn:microsoft.com/office/officeart/2008/layout/HorizontalMultiLevelHierarchy"/>
    <dgm:cxn modelId="{B473A091-F3C2-4C41-86D8-8DD44D3A5519}" type="presParOf" srcId="{C3A044AA-3CBD-413A-B795-AD3B3FB1940B}" destId="{95894E46-7F6A-4360-A766-D4E7C36BA74A}" srcOrd="1" destOrd="0" presId="urn:microsoft.com/office/officeart/2008/layout/HorizontalMultiLevelHierarchy"/>
    <dgm:cxn modelId="{14699BE0-C27C-406B-87E1-DE858510E179}" type="presParOf" srcId="{95894E46-7F6A-4360-A766-D4E7C36BA74A}" destId="{01D969FB-E9C0-4979-8174-9F9641C92852}" srcOrd="0" destOrd="0" presId="urn:microsoft.com/office/officeart/2008/layout/HorizontalMultiLevelHierarchy"/>
    <dgm:cxn modelId="{8DE8BD6F-7C5C-42D3-BA94-BD4B2B6CE26E}" type="presParOf" srcId="{95894E46-7F6A-4360-A766-D4E7C36BA74A}" destId="{6F53E3C2-1C59-4A66-BEE5-15795F3F9092}" srcOrd="1" destOrd="0" presId="urn:microsoft.com/office/officeart/2008/layout/HorizontalMultiLevelHierarchy"/>
    <dgm:cxn modelId="{1B27E1A0-15DC-4E7A-9D82-37BEE9EB220B}" type="presParOf" srcId="{C3A044AA-3CBD-413A-B795-AD3B3FB1940B}" destId="{1EB716FE-6028-497D-996E-B46EDF1C1255}" srcOrd="2" destOrd="0" presId="urn:microsoft.com/office/officeart/2008/layout/HorizontalMultiLevelHierarchy"/>
    <dgm:cxn modelId="{39D30CD0-CAC3-43FB-A0EC-913930EB56C1}" type="presParOf" srcId="{1EB716FE-6028-497D-996E-B46EDF1C1255}" destId="{FFB1B505-8E5C-47BF-854C-F40C35464705}" srcOrd="0" destOrd="0" presId="urn:microsoft.com/office/officeart/2008/layout/HorizontalMultiLevelHierarchy"/>
    <dgm:cxn modelId="{35483820-BB7F-4F7A-B45B-53BA249F52D7}" type="presParOf" srcId="{C3A044AA-3CBD-413A-B795-AD3B3FB1940B}" destId="{8F846CA7-8A8D-48BA-BC44-BE6B2B22F432}" srcOrd="3" destOrd="0" presId="urn:microsoft.com/office/officeart/2008/layout/HorizontalMultiLevelHierarchy"/>
    <dgm:cxn modelId="{AC1E5D22-DF9D-48B3-AF37-8DADE8412AEF}" type="presParOf" srcId="{8F846CA7-8A8D-48BA-BC44-BE6B2B22F432}" destId="{5A029DC9-8548-450E-AA08-DDBA8229B67F}" srcOrd="0" destOrd="0" presId="urn:microsoft.com/office/officeart/2008/layout/HorizontalMultiLevelHierarchy"/>
    <dgm:cxn modelId="{1A54700C-F28B-452D-A802-8A4FDAFECFB9}" type="presParOf" srcId="{8F846CA7-8A8D-48BA-BC44-BE6B2B22F432}" destId="{071C91CD-8E17-4E6E-A7A3-43F26D78C2CE}" srcOrd="1" destOrd="0" presId="urn:microsoft.com/office/officeart/2008/layout/HorizontalMultiLevelHierarchy"/>
    <dgm:cxn modelId="{64EAA3FC-CA14-41D0-9DDE-6C92A7FC8B5C}" type="presParOf" srcId="{C3A044AA-3CBD-413A-B795-AD3B3FB1940B}" destId="{56F880AB-05E2-4D4B-AECA-8C2F4AB24DDF}" srcOrd="4" destOrd="0" presId="urn:microsoft.com/office/officeart/2008/layout/HorizontalMultiLevelHierarchy"/>
    <dgm:cxn modelId="{F26B7BCD-935B-418C-BF1F-629726AD65D9}" type="presParOf" srcId="{56F880AB-05E2-4D4B-AECA-8C2F4AB24DDF}" destId="{938509B1-FCE5-46FB-BA90-506487583D53}" srcOrd="0" destOrd="0" presId="urn:microsoft.com/office/officeart/2008/layout/HorizontalMultiLevelHierarchy"/>
    <dgm:cxn modelId="{A5DAAA2B-41AB-466D-9523-27CAF854604A}" type="presParOf" srcId="{C3A044AA-3CBD-413A-B795-AD3B3FB1940B}" destId="{E5B58C97-C6FA-4409-B71F-708AEE3C4EB5}" srcOrd="5" destOrd="0" presId="urn:microsoft.com/office/officeart/2008/layout/HorizontalMultiLevelHierarchy"/>
    <dgm:cxn modelId="{47FC24D1-758C-462D-9CF2-07C6EE2156AC}" type="presParOf" srcId="{E5B58C97-C6FA-4409-B71F-708AEE3C4EB5}" destId="{F68B67D1-A205-4902-8875-93178A317CC2}" srcOrd="0" destOrd="0" presId="urn:microsoft.com/office/officeart/2008/layout/HorizontalMultiLevelHierarchy"/>
    <dgm:cxn modelId="{5A719858-C2F6-4586-ACC4-5902838DD113}" type="presParOf" srcId="{E5B58C97-C6FA-4409-B71F-708AEE3C4EB5}" destId="{7493A9AF-F571-4A81-9DD6-9651665500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327B6F-5739-4495-8833-45AE4F91E65C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9861E7-8BAC-4A03-BC16-CD3E4DF0E35E}">
      <dgm:prSet custT="1"/>
      <dgm:spPr/>
      <dgm:t>
        <a:bodyPr/>
        <a:lstStyle/>
        <a:p>
          <a:r>
            <a:rPr lang="hr-HR" sz="2000" dirty="0"/>
            <a:t>Lokalizacija na  medijalnoj strani donje trećine potkoljenice, češća na lijevoj</a:t>
          </a:r>
          <a:endParaRPr lang="en-US" sz="2000" dirty="0"/>
        </a:p>
      </dgm:t>
    </dgm:pt>
    <dgm:pt modelId="{A19C3FCE-B7A5-422A-8CE3-BCDD68176A00}" type="parTrans" cxnId="{383C5974-35F1-4256-81BC-80BA64BF9F31}">
      <dgm:prSet/>
      <dgm:spPr/>
      <dgm:t>
        <a:bodyPr/>
        <a:lstStyle/>
        <a:p>
          <a:endParaRPr lang="en-US"/>
        </a:p>
      </dgm:t>
    </dgm:pt>
    <dgm:pt modelId="{273D849A-F5EB-4B84-9D47-CF2766A927B1}" type="sibTrans" cxnId="{383C5974-35F1-4256-81BC-80BA64BF9F31}">
      <dgm:prSet/>
      <dgm:spPr/>
      <dgm:t>
        <a:bodyPr/>
        <a:lstStyle/>
        <a:p>
          <a:endParaRPr lang="en-US"/>
        </a:p>
      </dgm:t>
    </dgm:pt>
    <dgm:pt modelId="{480B0227-0A4D-40D4-A743-404651488472}">
      <dgm:prSet custT="1"/>
      <dgm:spPr/>
      <dgm:t>
        <a:bodyPr/>
        <a:lstStyle/>
        <a:p>
          <a:r>
            <a:rPr lang="hr-HR" sz="2000" dirty="0"/>
            <a:t>Dno </a:t>
          </a:r>
          <a:r>
            <a:rPr lang="hr-HR" sz="2000" dirty="0" err="1"/>
            <a:t>slaninasto</a:t>
          </a:r>
          <a:r>
            <a:rPr lang="hr-HR" sz="2000" dirty="0"/>
            <a:t>, nečiste granulacije s mogućim venskim krvarenjem</a:t>
          </a:r>
          <a:endParaRPr lang="en-US" sz="2000" dirty="0"/>
        </a:p>
      </dgm:t>
    </dgm:pt>
    <dgm:pt modelId="{A5D5A27A-2505-419A-9125-BD439C56EAEE}" type="parTrans" cxnId="{D13C9974-AA95-4D5B-8013-F84676656566}">
      <dgm:prSet/>
      <dgm:spPr/>
      <dgm:t>
        <a:bodyPr/>
        <a:lstStyle/>
        <a:p>
          <a:endParaRPr lang="en-US"/>
        </a:p>
      </dgm:t>
    </dgm:pt>
    <dgm:pt modelId="{311626DC-8338-43C2-B56C-0511AE6D6D05}" type="sibTrans" cxnId="{D13C9974-AA95-4D5B-8013-F84676656566}">
      <dgm:prSet/>
      <dgm:spPr/>
      <dgm:t>
        <a:bodyPr/>
        <a:lstStyle/>
        <a:p>
          <a:endParaRPr lang="en-US"/>
        </a:p>
      </dgm:t>
    </dgm:pt>
    <dgm:pt modelId="{9B72C356-7D5F-4325-8F61-915C05639C9E}">
      <dgm:prSet custT="1"/>
      <dgm:spPr/>
      <dgm:t>
        <a:bodyPr/>
        <a:lstStyle/>
        <a:p>
          <a:r>
            <a:rPr lang="hr-HR" sz="2000" dirty="0"/>
            <a:t>Rubovi rane </a:t>
          </a:r>
          <a:r>
            <a:rPr lang="hr-HR" sz="2000" dirty="0" err="1"/>
            <a:t>edemasti</a:t>
          </a:r>
          <a:r>
            <a:rPr lang="hr-HR" sz="2000" dirty="0"/>
            <a:t>, neravni, </a:t>
          </a:r>
          <a:r>
            <a:rPr lang="hr-HR" sz="2000" dirty="0" err="1"/>
            <a:t>podminirani</a:t>
          </a:r>
          <a:endParaRPr lang="en-US" sz="2000" dirty="0"/>
        </a:p>
      </dgm:t>
    </dgm:pt>
    <dgm:pt modelId="{F90EBEFB-F3AE-4AB8-BECE-E4E1C97255C1}" type="parTrans" cxnId="{CEBB956E-926A-4874-A7D9-B0A8B9EF5062}">
      <dgm:prSet/>
      <dgm:spPr/>
      <dgm:t>
        <a:bodyPr/>
        <a:lstStyle/>
        <a:p>
          <a:endParaRPr lang="en-US"/>
        </a:p>
      </dgm:t>
    </dgm:pt>
    <dgm:pt modelId="{D7D9EDC5-F6B7-4280-AD66-DF815E631B11}" type="sibTrans" cxnId="{CEBB956E-926A-4874-A7D9-B0A8B9EF5062}">
      <dgm:prSet/>
      <dgm:spPr/>
      <dgm:t>
        <a:bodyPr/>
        <a:lstStyle/>
        <a:p>
          <a:endParaRPr lang="en-US"/>
        </a:p>
      </dgm:t>
    </dgm:pt>
    <dgm:pt modelId="{7F180F07-433D-41FD-B792-54CA82C0B12D}">
      <dgm:prSet custT="1"/>
      <dgm:spPr/>
      <dgm:t>
        <a:bodyPr/>
        <a:lstStyle/>
        <a:p>
          <a:r>
            <a:rPr lang="hr-HR" sz="2000" dirty="0"/>
            <a:t>Sekrecija – često jaka</a:t>
          </a:r>
          <a:endParaRPr lang="en-US" sz="2000" dirty="0"/>
        </a:p>
      </dgm:t>
    </dgm:pt>
    <dgm:pt modelId="{6AC88F13-2D40-477A-88F2-A932F8623883}" type="parTrans" cxnId="{FAC9D2F9-EE22-4CE3-9CF5-FB14FBF8E944}">
      <dgm:prSet/>
      <dgm:spPr/>
      <dgm:t>
        <a:bodyPr/>
        <a:lstStyle/>
        <a:p>
          <a:endParaRPr lang="en-US"/>
        </a:p>
      </dgm:t>
    </dgm:pt>
    <dgm:pt modelId="{50C84C95-A8F1-4342-9582-1DAE9EC4E060}" type="sibTrans" cxnId="{FAC9D2F9-EE22-4CE3-9CF5-FB14FBF8E944}">
      <dgm:prSet/>
      <dgm:spPr/>
      <dgm:t>
        <a:bodyPr/>
        <a:lstStyle/>
        <a:p>
          <a:endParaRPr lang="en-US"/>
        </a:p>
      </dgm:t>
    </dgm:pt>
    <dgm:pt modelId="{E8406476-627F-4082-A83F-2ED2C429E985}">
      <dgm:prSet custT="1"/>
      <dgm:spPr/>
      <dgm:t>
        <a:bodyPr/>
        <a:lstStyle/>
        <a:p>
          <a:r>
            <a:rPr lang="hr-HR" sz="2000" dirty="0"/>
            <a:t>Otok ekstremiteta</a:t>
          </a:r>
          <a:endParaRPr lang="en-US" sz="2000" dirty="0"/>
        </a:p>
      </dgm:t>
    </dgm:pt>
    <dgm:pt modelId="{BDCDD865-44F3-419A-A865-55664DDC091F}" type="parTrans" cxnId="{807C11F2-205A-48C4-BDE9-2545227B4C68}">
      <dgm:prSet/>
      <dgm:spPr/>
      <dgm:t>
        <a:bodyPr/>
        <a:lstStyle/>
        <a:p>
          <a:endParaRPr lang="en-US"/>
        </a:p>
      </dgm:t>
    </dgm:pt>
    <dgm:pt modelId="{F90DD367-FBCE-4352-8D09-CCFF657B2CCB}" type="sibTrans" cxnId="{807C11F2-205A-48C4-BDE9-2545227B4C68}">
      <dgm:prSet/>
      <dgm:spPr/>
      <dgm:t>
        <a:bodyPr/>
        <a:lstStyle/>
        <a:p>
          <a:endParaRPr lang="en-US"/>
        </a:p>
      </dgm:t>
    </dgm:pt>
    <dgm:pt modelId="{150B28ED-A958-4672-9250-F9D4660FD709}">
      <dgm:prSet custT="1"/>
      <dgm:spPr/>
      <dgm:t>
        <a:bodyPr/>
        <a:lstStyle/>
        <a:p>
          <a:r>
            <a:rPr lang="hr-HR" sz="2000" dirty="0"/>
            <a:t>Najčešće plitki ulkus</a:t>
          </a:r>
          <a:endParaRPr lang="en-US" sz="2000" dirty="0"/>
        </a:p>
      </dgm:t>
    </dgm:pt>
    <dgm:pt modelId="{C9AF27DB-CD2B-4346-A2FC-07DC20726BC4}" type="parTrans" cxnId="{6C0EABA3-AAF8-4550-8D87-FDD050F780F4}">
      <dgm:prSet/>
      <dgm:spPr/>
      <dgm:t>
        <a:bodyPr/>
        <a:lstStyle/>
        <a:p>
          <a:endParaRPr lang="en-US"/>
        </a:p>
      </dgm:t>
    </dgm:pt>
    <dgm:pt modelId="{57C65A62-2C11-4A45-BD76-FE32154D9EE7}" type="sibTrans" cxnId="{6C0EABA3-AAF8-4550-8D87-FDD050F780F4}">
      <dgm:prSet/>
      <dgm:spPr/>
      <dgm:t>
        <a:bodyPr/>
        <a:lstStyle/>
        <a:p>
          <a:endParaRPr lang="en-US"/>
        </a:p>
      </dgm:t>
    </dgm:pt>
    <dgm:pt modelId="{B0CB8123-F650-4B48-B5B3-0C180C44F15F}">
      <dgm:prSet custT="1"/>
      <dgm:spPr/>
      <dgm:t>
        <a:bodyPr/>
        <a:lstStyle/>
        <a:p>
          <a:r>
            <a:rPr lang="hr-HR" sz="2000" dirty="0"/>
            <a:t>Umjerena bol</a:t>
          </a:r>
          <a:endParaRPr lang="en-US" sz="2000" dirty="0"/>
        </a:p>
      </dgm:t>
    </dgm:pt>
    <dgm:pt modelId="{84730427-B0CE-438B-A073-80AF7D5BD2F9}" type="parTrans" cxnId="{70D65339-9C41-4E7A-9BD1-F257C1F21D5A}">
      <dgm:prSet/>
      <dgm:spPr/>
      <dgm:t>
        <a:bodyPr/>
        <a:lstStyle/>
        <a:p>
          <a:endParaRPr lang="en-US"/>
        </a:p>
      </dgm:t>
    </dgm:pt>
    <dgm:pt modelId="{437E9702-A9EF-434B-A0A8-EBAECA805C34}" type="sibTrans" cxnId="{70D65339-9C41-4E7A-9BD1-F257C1F21D5A}">
      <dgm:prSet/>
      <dgm:spPr/>
      <dgm:t>
        <a:bodyPr/>
        <a:lstStyle/>
        <a:p>
          <a:endParaRPr lang="en-US"/>
        </a:p>
      </dgm:t>
    </dgm:pt>
    <dgm:pt modelId="{D866DE45-9894-4B73-B419-996A89AFF9AD}">
      <dgm:prSet custT="1"/>
      <dgm:spPr/>
      <dgm:t>
        <a:bodyPr/>
        <a:lstStyle/>
        <a:p>
          <a:r>
            <a:rPr lang="hr-HR" sz="2000" dirty="0"/>
            <a:t>Topla noga</a:t>
          </a:r>
          <a:endParaRPr lang="en-US" sz="2000" dirty="0"/>
        </a:p>
      </dgm:t>
    </dgm:pt>
    <dgm:pt modelId="{B6E68449-EEC7-4064-8876-097087A21883}" type="parTrans" cxnId="{6B89D99D-A669-4A3A-9E11-84C0D324910E}">
      <dgm:prSet/>
      <dgm:spPr/>
      <dgm:t>
        <a:bodyPr/>
        <a:lstStyle/>
        <a:p>
          <a:endParaRPr lang="en-US"/>
        </a:p>
      </dgm:t>
    </dgm:pt>
    <dgm:pt modelId="{95830ACA-F1A4-498D-8FFB-1009D38DB7E5}" type="sibTrans" cxnId="{6B89D99D-A669-4A3A-9E11-84C0D324910E}">
      <dgm:prSet/>
      <dgm:spPr/>
      <dgm:t>
        <a:bodyPr/>
        <a:lstStyle/>
        <a:p>
          <a:endParaRPr lang="en-US"/>
        </a:p>
      </dgm:t>
    </dgm:pt>
    <dgm:pt modelId="{DB796CA0-311E-4EE8-AD48-FB4A1CCFA493}">
      <dgm:prSet custT="1"/>
      <dgm:spPr/>
      <dgm:t>
        <a:bodyPr/>
        <a:lstStyle/>
        <a:p>
          <a:r>
            <a:rPr lang="hr-HR" sz="2000" dirty="0"/>
            <a:t>U anamnezi često duboka venska tromboza, dugotrajna imobilizacija, venski </a:t>
          </a:r>
          <a:r>
            <a:rPr lang="hr-HR" sz="2000" dirty="0" err="1"/>
            <a:t>varikoziteti</a:t>
          </a:r>
          <a:endParaRPr lang="en-US" sz="2000" dirty="0"/>
        </a:p>
      </dgm:t>
    </dgm:pt>
    <dgm:pt modelId="{D3112E11-ABC2-458A-A43C-3C9B16395C05}" type="parTrans" cxnId="{18F3C07D-9C95-4D33-9B39-09C9517DF958}">
      <dgm:prSet/>
      <dgm:spPr/>
      <dgm:t>
        <a:bodyPr/>
        <a:lstStyle/>
        <a:p>
          <a:endParaRPr lang="en-US"/>
        </a:p>
      </dgm:t>
    </dgm:pt>
    <dgm:pt modelId="{A9C11BA4-13CC-4C6F-8F1D-E9CAF2219AC5}" type="sibTrans" cxnId="{18F3C07D-9C95-4D33-9B39-09C9517DF958}">
      <dgm:prSet/>
      <dgm:spPr/>
      <dgm:t>
        <a:bodyPr/>
        <a:lstStyle/>
        <a:p>
          <a:endParaRPr lang="en-US"/>
        </a:p>
      </dgm:t>
    </dgm:pt>
    <dgm:pt modelId="{95F8A1E2-08BC-4087-B218-AEDDBABE032E}" type="pres">
      <dgm:prSet presAssocID="{D4327B6F-5739-4495-8833-45AE4F91E65C}" presName="diagram" presStyleCnt="0">
        <dgm:presLayoutVars>
          <dgm:dir/>
          <dgm:resizeHandles val="exact"/>
        </dgm:presLayoutVars>
      </dgm:prSet>
      <dgm:spPr/>
    </dgm:pt>
    <dgm:pt modelId="{D5AF0141-A413-4E77-8D64-724733ABA01B}" type="pres">
      <dgm:prSet presAssocID="{289861E7-8BAC-4A03-BC16-CD3E4DF0E35E}" presName="node" presStyleLbl="node1" presStyleIdx="0" presStyleCnt="9" custScaleY="138607">
        <dgm:presLayoutVars>
          <dgm:bulletEnabled val="1"/>
        </dgm:presLayoutVars>
      </dgm:prSet>
      <dgm:spPr/>
    </dgm:pt>
    <dgm:pt modelId="{578B011F-FFF6-43DF-8FAE-7D2404910BBF}" type="pres">
      <dgm:prSet presAssocID="{273D849A-F5EB-4B84-9D47-CF2766A927B1}" presName="sibTrans" presStyleCnt="0"/>
      <dgm:spPr/>
    </dgm:pt>
    <dgm:pt modelId="{FB6C00AA-9FFC-4894-8EC9-0C37FCA39053}" type="pres">
      <dgm:prSet presAssocID="{480B0227-0A4D-40D4-A743-404651488472}" presName="node" presStyleLbl="node1" presStyleIdx="1" presStyleCnt="9" custScaleY="131652">
        <dgm:presLayoutVars>
          <dgm:bulletEnabled val="1"/>
        </dgm:presLayoutVars>
      </dgm:prSet>
      <dgm:spPr/>
    </dgm:pt>
    <dgm:pt modelId="{DBCB5E54-AB32-4E73-AC65-B8A08A86FBA6}" type="pres">
      <dgm:prSet presAssocID="{311626DC-8338-43C2-B56C-0511AE6D6D05}" presName="sibTrans" presStyleCnt="0"/>
      <dgm:spPr/>
    </dgm:pt>
    <dgm:pt modelId="{6E839325-B28F-45FF-BBE9-CBBEA9CE8159}" type="pres">
      <dgm:prSet presAssocID="{9B72C356-7D5F-4325-8F61-915C05639C9E}" presName="node" presStyleLbl="node1" presStyleIdx="2" presStyleCnt="9" custScaleY="128870">
        <dgm:presLayoutVars>
          <dgm:bulletEnabled val="1"/>
        </dgm:presLayoutVars>
      </dgm:prSet>
      <dgm:spPr/>
    </dgm:pt>
    <dgm:pt modelId="{CFC1B998-3540-4821-A29D-70EA994D013E}" type="pres">
      <dgm:prSet presAssocID="{D7D9EDC5-F6B7-4280-AD66-DF815E631B11}" presName="sibTrans" presStyleCnt="0"/>
      <dgm:spPr/>
    </dgm:pt>
    <dgm:pt modelId="{14318DB9-B335-4E58-B91C-DF0214126A61}" type="pres">
      <dgm:prSet presAssocID="{7F180F07-433D-41FD-B792-54CA82C0B12D}" presName="node" presStyleLbl="node1" presStyleIdx="3" presStyleCnt="9">
        <dgm:presLayoutVars>
          <dgm:bulletEnabled val="1"/>
        </dgm:presLayoutVars>
      </dgm:prSet>
      <dgm:spPr/>
    </dgm:pt>
    <dgm:pt modelId="{DA0F57BA-0849-4850-AC8E-B6B8B67DA310}" type="pres">
      <dgm:prSet presAssocID="{50C84C95-A8F1-4342-9582-1DAE9EC4E060}" presName="sibTrans" presStyleCnt="0"/>
      <dgm:spPr/>
    </dgm:pt>
    <dgm:pt modelId="{2CAB3396-EE10-4887-9442-EAA2D74B4B86}" type="pres">
      <dgm:prSet presAssocID="{E8406476-627F-4082-A83F-2ED2C429E985}" presName="node" presStyleLbl="node1" presStyleIdx="4" presStyleCnt="9">
        <dgm:presLayoutVars>
          <dgm:bulletEnabled val="1"/>
        </dgm:presLayoutVars>
      </dgm:prSet>
      <dgm:spPr/>
    </dgm:pt>
    <dgm:pt modelId="{631E2941-F829-4140-ADA5-E311ABF2DA67}" type="pres">
      <dgm:prSet presAssocID="{F90DD367-FBCE-4352-8D09-CCFF657B2CCB}" presName="sibTrans" presStyleCnt="0"/>
      <dgm:spPr/>
    </dgm:pt>
    <dgm:pt modelId="{3185B324-31EF-44C7-A6E6-0F98AFBA6F5E}" type="pres">
      <dgm:prSet presAssocID="{150B28ED-A958-4672-9250-F9D4660FD709}" presName="node" presStyleLbl="node1" presStyleIdx="5" presStyleCnt="9" custScaleY="100348">
        <dgm:presLayoutVars>
          <dgm:bulletEnabled val="1"/>
        </dgm:presLayoutVars>
      </dgm:prSet>
      <dgm:spPr/>
    </dgm:pt>
    <dgm:pt modelId="{9964A63B-28ED-422A-BB93-05ECDF948BE5}" type="pres">
      <dgm:prSet presAssocID="{57C65A62-2C11-4A45-BD76-FE32154D9EE7}" presName="sibTrans" presStyleCnt="0"/>
      <dgm:spPr/>
    </dgm:pt>
    <dgm:pt modelId="{29B77895-156D-4E13-BD47-2E0B68D1D487}" type="pres">
      <dgm:prSet presAssocID="{B0CB8123-F650-4B48-B5B3-0C180C44F15F}" presName="node" presStyleLbl="node1" presStyleIdx="6" presStyleCnt="9" custScaleY="109698">
        <dgm:presLayoutVars>
          <dgm:bulletEnabled val="1"/>
        </dgm:presLayoutVars>
      </dgm:prSet>
      <dgm:spPr/>
    </dgm:pt>
    <dgm:pt modelId="{6E8C75C1-10E6-4A2A-803A-265AF4E21188}" type="pres">
      <dgm:prSet presAssocID="{437E9702-A9EF-434B-A0A8-EBAECA805C34}" presName="sibTrans" presStyleCnt="0"/>
      <dgm:spPr/>
    </dgm:pt>
    <dgm:pt modelId="{9E7C749F-FDDD-42AF-9BF1-BEB0F17A06D6}" type="pres">
      <dgm:prSet presAssocID="{D866DE45-9894-4B73-B419-996A89AFF9AD}" presName="node" presStyleLbl="node1" presStyleIdx="7" presStyleCnt="9" custScaleY="111089">
        <dgm:presLayoutVars>
          <dgm:bulletEnabled val="1"/>
        </dgm:presLayoutVars>
      </dgm:prSet>
      <dgm:spPr/>
    </dgm:pt>
    <dgm:pt modelId="{84241A3D-8764-41E3-A7FF-E139BF48E102}" type="pres">
      <dgm:prSet presAssocID="{95830ACA-F1A4-498D-8FFB-1009D38DB7E5}" presName="sibTrans" presStyleCnt="0"/>
      <dgm:spPr/>
    </dgm:pt>
    <dgm:pt modelId="{729D79AD-EA57-4BD3-84A6-B7A1DFC74913}" type="pres">
      <dgm:prSet presAssocID="{DB796CA0-311E-4EE8-AD48-FB4A1CCFA493}" presName="node" presStyleLbl="node1" presStyleIdx="8" presStyleCnt="9" custScaleX="158458" custScaleY="115262">
        <dgm:presLayoutVars>
          <dgm:bulletEnabled val="1"/>
        </dgm:presLayoutVars>
      </dgm:prSet>
      <dgm:spPr/>
    </dgm:pt>
  </dgm:ptLst>
  <dgm:cxnLst>
    <dgm:cxn modelId="{A67B6218-2CF0-4785-BCED-8F1BE02FDFAC}" type="presOf" srcId="{480B0227-0A4D-40D4-A743-404651488472}" destId="{FB6C00AA-9FFC-4894-8EC9-0C37FCA39053}" srcOrd="0" destOrd="0" presId="urn:microsoft.com/office/officeart/2005/8/layout/default"/>
    <dgm:cxn modelId="{114C452C-A879-4347-9B7F-A0E7541936E2}" type="presOf" srcId="{E8406476-627F-4082-A83F-2ED2C429E985}" destId="{2CAB3396-EE10-4887-9442-EAA2D74B4B86}" srcOrd="0" destOrd="0" presId="urn:microsoft.com/office/officeart/2005/8/layout/default"/>
    <dgm:cxn modelId="{70D65339-9C41-4E7A-9BD1-F257C1F21D5A}" srcId="{D4327B6F-5739-4495-8833-45AE4F91E65C}" destId="{B0CB8123-F650-4B48-B5B3-0C180C44F15F}" srcOrd="6" destOrd="0" parTransId="{84730427-B0CE-438B-A073-80AF7D5BD2F9}" sibTransId="{437E9702-A9EF-434B-A0A8-EBAECA805C34}"/>
    <dgm:cxn modelId="{CEBB956E-926A-4874-A7D9-B0A8B9EF5062}" srcId="{D4327B6F-5739-4495-8833-45AE4F91E65C}" destId="{9B72C356-7D5F-4325-8F61-915C05639C9E}" srcOrd="2" destOrd="0" parTransId="{F90EBEFB-F3AE-4AB8-BECE-E4E1C97255C1}" sibTransId="{D7D9EDC5-F6B7-4280-AD66-DF815E631B11}"/>
    <dgm:cxn modelId="{383C5974-35F1-4256-81BC-80BA64BF9F31}" srcId="{D4327B6F-5739-4495-8833-45AE4F91E65C}" destId="{289861E7-8BAC-4A03-BC16-CD3E4DF0E35E}" srcOrd="0" destOrd="0" parTransId="{A19C3FCE-B7A5-422A-8CE3-BCDD68176A00}" sibTransId="{273D849A-F5EB-4B84-9D47-CF2766A927B1}"/>
    <dgm:cxn modelId="{D13C9974-AA95-4D5B-8013-F84676656566}" srcId="{D4327B6F-5739-4495-8833-45AE4F91E65C}" destId="{480B0227-0A4D-40D4-A743-404651488472}" srcOrd="1" destOrd="0" parTransId="{A5D5A27A-2505-419A-9125-BD439C56EAEE}" sibTransId="{311626DC-8338-43C2-B56C-0511AE6D6D05}"/>
    <dgm:cxn modelId="{1F8ADE75-8615-4CF4-9407-33023A9AD57C}" type="presOf" srcId="{150B28ED-A958-4672-9250-F9D4660FD709}" destId="{3185B324-31EF-44C7-A6E6-0F98AFBA6F5E}" srcOrd="0" destOrd="0" presId="urn:microsoft.com/office/officeart/2005/8/layout/default"/>
    <dgm:cxn modelId="{CBDE2777-4A02-4A8C-B1DB-733E9214B7EF}" type="presOf" srcId="{DB796CA0-311E-4EE8-AD48-FB4A1CCFA493}" destId="{729D79AD-EA57-4BD3-84A6-B7A1DFC74913}" srcOrd="0" destOrd="0" presId="urn:microsoft.com/office/officeart/2005/8/layout/default"/>
    <dgm:cxn modelId="{18F3C07D-9C95-4D33-9B39-09C9517DF958}" srcId="{D4327B6F-5739-4495-8833-45AE4F91E65C}" destId="{DB796CA0-311E-4EE8-AD48-FB4A1CCFA493}" srcOrd="8" destOrd="0" parTransId="{D3112E11-ABC2-458A-A43C-3C9B16395C05}" sibTransId="{A9C11BA4-13CC-4C6F-8F1D-E9CAF2219AC5}"/>
    <dgm:cxn modelId="{6B89D99D-A669-4A3A-9E11-84C0D324910E}" srcId="{D4327B6F-5739-4495-8833-45AE4F91E65C}" destId="{D866DE45-9894-4B73-B419-996A89AFF9AD}" srcOrd="7" destOrd="0" parTransId="{B6E68449-EEC7-4064-8876-097087A21883}" sibTransId="{95830ACA-F1A4-498D-8FFB-1009D38DB7E5}"/>
    <dgm:cxn modelId="{B8B3509F-8A4E-468B-A6B2-B84E24C42B94}" type="presOf" srcId="{D4327B6F-5739-4495-8833-45AE4F91E65C}" destId="{95F8A1E2-08BC-4087-B218-AEDDBABE032E}" srcOrd="0" destOrd="0" presId="urn:microsoft.com/office/officeart/2005/8/layout/default"/>
    <dgm:cxn modelId="{6C0EABA3-AAF8-4550-8D87-FDD050F780F4}" srcId="{D4327B6F-5739-4495-8833-45AE4F91E65C}" destId="{150B28ED-A958-4672-9250-F9D4660FD709}" srcOrd="5" destOrd="0" parTransId="{C9AF27DB-CD2B-4346-A2FC-07DC20726BC4}" sibTransId="{57C65A62-2C11-4A45-BD76-FE32154D9EE7}"/>
    <dgm:cxn modelId="{5A12DFA9-0DB4-4206-82E2-3CC3A958F6D8}" type="presOf" srcId="{D866DE45-9894-4B73-B419-996A89AFF9AD}" destId="{9E7C749F-FDDD-42AF-9BF1-BEB0F17A06D6}" srcOrd="0" destOrd="0" presId="urn:microsoft.com/office/officeart/2005/8/layout/default"/>
    <dgm:cxn modelId="{207C77CB-14E2-4D4D-8FF3-6FBBFF66810E}" type="presOf" srcId="{7F180F07-433D-41FD-B792-54CA82C0B12D}" destId="{14318DB9-B335-4E58-B91C-DF0214126A61}" srcOrd="0" destOrd="0" presId="urn:microsoft.com/office/officeart/2005/8/layout/default"/>
    <dgm:cxn modelId="{09EDDBE0-DED7-4E62-B2F4-1D3E1E95DE02}" type="presOf" srcId="{289861E7-8BAC-4A03-BC16-CD3E4DF0E35E}" destId="{D5AF0141-A413-4E77-8D64-724733ABA01B}" srcOrd="0" destOrd="0" presId="urn:microsoft.com/office/officeart/2005/8/layout/default"/>
    <dgm:cxn modelId="{4DFA03EC-EAFC-4F2D-B677-9D0C346E513A}" type="presOf" srcId="{9B72C356-7D5F-4325-8F61-915C05639C9E}" destId="{6E839325-B28F-45FF-BBE9-CBBEA9CE8159}" srcOrd="0" destOrd="0" presId="urn:microsoft.com/office/officeart/2005/8/layout/default"/>
    <dgm:cxn modelId="{807C11F2-205A-48C4-BDE9-2545227B4C68}" srcId="{D4327B6F-5739-4495-8833-45AE4F91E65C}" destId="{E8406476-627F-4082-A83F-2ED2C429E985}" srcOrd="4" destOrd="0" parTransId="{BDCDD865-44F3-419A-A865-55664DDC091F}" sibTransId="{F90DD367-FBCE-4352-8D09-CCFF657B2CCB}"/>
    <dgm:cxn modelId="{F0384EF4-DA2A-4E77-9A17-2C400F5E9261}" type="presOf" srcId="{B0CB8123-F650-4B48-B5B3-0C180C44F15F}" destId="{29B77895-156D-4E13-BD47-2E0B68D1D487}" srcOrd="0" destOrd="0" presId="urn:microsoft.com/office/officeart/2005/8/layout/default"/>
    <dgm:cxn modelId="{FAC9D2F9-EE22-4CE3-9CF5-FB14FBF8E944}" srcId="{D4327B6F-5739-4495-8833-45AE4F91E65C}" destId="{7F180F07-433D-41FD-B792-54CA82C0B12D}" srcOrd="3" destOrd="0" parTransId="{6AC88F13-2D40-477A-88F2-A932F8623883}" sibTransId="{50C84C95-A8F1-4342-9582-1DAE9EC4E060}"/>
    <dgm:cxn modelId="{7DAB72C5-F526-42A0-B7E8-AEA4EF8BF4A8}" type="presParOf" srcId="{95F8A1E2-08BC-4087-B218-AEDDBABE032E}" destId="{D5AF0141-A413-4E77-8D64-724733ABA01B}" srcOrd="0" destOrd="0" presId="urn:microsoft.com/office/officeart/2005/8/layout/default"/>
    <dgm:cxn modelId="{3CAA419B-DF86-4EF5-8914-C74893060176}" type="presParOf" srcId="{95F8A1E2-08BC-4087-B218-AEDDBABE032E}" destId="{578B011F-FFF6-43DF-8FAE-7D2404910BBF}" srcOrd="1" destOrd="0" presId="urn:microsoft.com/office/officeart/2005/8/layout/default"/>
    <dgm:cxn modelId="{AD805B3E-3762-4BAE-BC45-49A943FFCF64}" type="presParOf" srcId="{95F8A1E2-08BC-4087-B218-AEDDBABE032E}" destId="{FB6C00AA-9FFC-4894-8EC9-0C37FCA39053}" srcOrd="2" destOrd="0" presId="urn:microsoft.com/office/officeart/2005/8/layout/default"/>
    <dgm:cxn modelId="{3DF82007-98C8-44CB-964B-C96697B3CAFB}" type="presParOf" srcId="{95F8A1E2-08BC-4087-B218-AEDDBABE032E}" destId="{DBCB5E54-AB32-4E73-AC65-B8A08A86FBA6}" srcOrd="3" destOrd="0" presId="urn:microsoft.com/office/officeart/2005/8/layout/default"/>
    <dgm:cxn modelId="{04DC354A-F5B4-40C1-A314-67D8BE1D7B3A}" type="presParOf" srcId="{95F8A1E2-08BC-4087-B218-AEDDBABE032E}" destId="{6E839325-B28F-45FF-BBE9-CBBEA9CE8159}" srcOrd="4" destOrd="0" presId="urn:microsoft.com/office/officeart/2005/8/layout/default"/>
    <dgm:cxn modelId="{015DF768-434E-47B5-9674-CC3DA1C500F7}" type="presParOf" srcId="{95F8A1E2-08BC-4087-B218-AEDDBABE032E}" destId="{CFC1B998-3540-4821-A29D-70EA994D013E}" srcOrd="5" destOrd="0" presId="urn:microsoft.com/office/officeart/2005/8/layout/default"/>
    <dgm:cxn modelId="{579FF09F-A42C-4698-BB85-62BAA56A5C31}" type="presParOf" srcId="{95F8A1E2-08BC-4087-B218-AEDDBABE032E}" destId="{14318DB9-B335-4E58-B91C-DF0214126A61}" srcOrd="6" destOrd="0" presId="urn:microsoft.com/office/officeart/2005/8/layout/default"/>
    <dgm:cxn modelId="{8363BD50-309C-4196-AF3F-0AD58FCA425D}" type="presParOf" srcId="{95F8A1E2-08BC-4087-B218-AEDDBABE032E}" destId="{DA0F57BA-0849-4850-AC8E-B6B8B67DA310}" srcOrd="7" destOrd="0" presId="urn:microsoft.com/office/officeart/2005/8/layout/default"/>
    <dgm:cxn modelId="{A64FFD77-D8CF-46F3-9761-4C6B243AED51}" type="presParOf" srcId="{95F8A1E2-08BC-4087-B218-AEDDBABE032E}" destId="{2CAB3396-EE10-4887-9442-EAA2D74B4B86}" srcOrd="8" destOrd="0" presId="urn:microsoft.com/office/officeart/2005/8/layout/default"/>
    <dgm:cxn modelId="{5359760D-1FE8-432E-B146-E55FBB672B77}" type="presParOf" srcId="{95F8A1E2-08BC-4087-B218-AEDDBABE032E}" destId="{631E2941-F829-4140-ADA5-E311ABF2DA67}" srcOrd="9" destOrd="0" presId="urn:microsoft.com/office/officeart/2005/8/layout/default"/>
    <dgm:cxn modelId="{BFE467A9-C329-4AE1-B0CF-E8AE856014DD}" type="presParOf" srcId="{95F8A1E2-08BC-4087-B218-AEDDBABE032E}" destId="{3185B324-31EF-44C7-A6E6-0F98AFBA6F5E}" srcOrd="10" destOrd="0" presId="urn:microsoft.com/office/officeart/2005/8/layout/default"/>
    <dgm:cxn modelId="{D14D24DD-14DC-44C6-9BD2-C1046C62DC18}" type="presParOf" srcId="{95F8A1E2-08BC-4087-B218-AEDDBABE032E}" destId="{9964A63B-28ED-422A-BB93-05ECDF948BE5}" srcOrd="11" destOrd="0" presId="urn:microsoft.com/office/officeart/2005/8/layout/default"/>
    <dgm:cxn modelId="{A45C83D2-6C82-45D7-B9FD-CCF7394DB117}" type="presParOf" srcId="{95F8A1E2-08BC-4087-B218-AEDDBABE032E}" destId="{29B77895-156D-4E13-BD47-2E0B68D1D487}" srcOrd="12" destOrd="0" presId="urn:microsoft.com/office/officeart/2005/8/layout/default"/>
    <dgm:cxn modelId="{22B4DF51-FCB4-41F6-AE9F-7F3A6F066ADC}" type="presParOf" srcId="{95F8A1E2-08BC-4087-B218-AEDDBABE032E}" destId="{6E8C75C1-10E6-4A2A-803A-265AF4E21188}" srcOrd="13" destOrd="0" presId="urn:microsoft.com/office/officeart/2005/8/layout/default"/>
    <dgm:cxn modelId="{4B2E2420-451A-4EC3-A403-C6F8E304CF5C}" type="presParOf" srcId="{95F8A1E2-08BC-4087-B218-AEDDBABE032E}" destId="{9E7C749F-FDDD-42AF-9BF1-BEB0F17A06D6}" srcOrd="14" destOrd="0" presId="urn:microsoft.com/office/officeart/2005/8/layout/default"/>
    <dgm:cxn modelId="{F4AB8934-96AD-4426-838E-98209B72B2AB}" type="presParOf" srcId="{95F8A1E2-08BC-4087-B218-AEDDBABE032E}" destId="{84241A3D-8764-41E3-A7FF-E139BF48E102}" srcOrd="15" destOrd="0" presId="urn:microsoft.com/office/officeart/2005/8/layout/default"/>
    <dgm:cxn modelId="{1C7983A6-C4EC-4EED-8F15-E38D91694D77}" type="presParOf" srcId="{95F8A1E2-08BC-4087-B218-AEDDBABE032E}" destId="{729D79AD-EA57-4BD3-84A6-B7A1DFC74913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F5C222-65C3-4FAD-8FE7-C0FBE7C208B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C4DFB3C-D3FA-4B2D-B0F6-3857AB3A63B2}">
      <dgm:prSet custT="1"/>
      <dgm:spPr/>
      <dgm:t>
        <a:bodyPr/>
        <a:lstStyle/>
        <a:p>
          <a:r>
            <a:rPr lang="hr-HR" sz="2400" dirty="0"/>
            <a:t>Bolest arterija nogu</a:t>
          </a:r>
          <a:endParaRPr lang="en-US" sz="2400" dirty="0"/>
        </a:p>
      </dgm:t>
    </dgm:pt>
    <dgm:pt modelId="{FE083A1E-5DA5-415B-BFCF-A6F4F4A1B22B}" type="parTrans" cxnId="{4706034C-6095-46C0-BBEC-347787D2ED56}">
      <dgm:prSet/>
      <dgm:spPr/>
      <dgm:t>
        <a:bodyPr/>
        <a:lstStyle/>
        <a:p>
          <a:endParaRPr lang="en-US"/>
        </a:p>
      </dgm:t>
    </dgm:pt>
    <dgm:pt modelId="{308BA6BA-4A6F-4567-8E0B-DE825195670C}" type="sibTrans" cxnId="{4706034C-6095-46C0-BBEC-347787D2ED56}">
      <dgm:prSet/>
      <dgm:spPr/>
      <dgm:t>
        <a:bodyPr/>
        <a:lstStyle/>
        <a:p>
          <a:endParaRPr lang="en-US"/>
        </a:p>
      </dgm:t>
    </dgm:pt>
    <dgm:pt modelId="{8029E692-2BE7-443C-9087-153626733052}">
      <dgm:prSet custT="1"/>
      <dgm:spPr/>
      <dgm:t>
        <a:bodyPr/>
        <a:lstStyle/>
        <a:p>
          <a:r>
            <a:rPr lang="hr-HR" sz="2400" dirty="0" err="1"/>
            <a:t>Aterosklerotske</a:t>
          </a:r>
          <a:r>
            <a:rPr lang="hr-HR" sz="2400" dirty="0"/>
            <a:t> promjene reduciraju normalan protok krvi</a:t>
          </a:r>
          <a:endParaRPr lang="en-US" sz="2400" dirty="0"/>
        </a:p>
      </dgm:t>
    </dgm:pt>
    <dgm:pt modelId="{C9A26439-023F-468E-80AE-20C98F9EF39C}" type="parTrans" cxnId="{97AFAC51-AA36-4E39-A586-AEC8EEAD74C0}">
      <dgm:prSet/>
      <dgm:spPr/>
      <dgm:t>
        <a:bodyPr/>
        <a:lstStyle/>
        <a:p>
          <a:endParaRPr lang="en-US"/>
        </a:p>
      </dgm:t>
    </dgm:pt>
    <dgm:pt modelId="{3634E476-DD72-48CA-860D-36CEDDBAC7DA}" type="sibTrans" cxnId="{97AFAC51-AA36-4E39-A586-AEC8EEAD74C0}">
      <dgm:prSet/>
      <dgm:spPr/>
      <dgm:t>
        <a:bodyPr/>
        <a:lstStyle/>
        <a:p>
          <a:endParaRPr lang="en-US"/>
        </a:p>
      </dgm:t>
    </dgm:pt>
    <dgm:pt modelId="{E0005895-6A7C-4AA5-A4AB-6BEE105A6B02}">
      <dgm:prSet custT="1"/>
      <dgm:spPr/>
      <dgm:t>
        <a:bodyPr/>
        <a:lstStyle/>
        <a:p>
          <a:r>
            <a:rPr lang="hr-HR" sz="2400" dirty="0"/>
            <a:t>Počinje u dobi od 40 godina, uz progresiju s porastom životne dobi. </a:t>
          </a:r>
          <a:endParaRPr lang="en-US" sz="2400" dirty="0"/>
        </a:p>
      </dgm:t>
    </dgm:pt>
    <dgm:pt modelId="{275D7FBA-3984-4730-9435-8C18167BCF49}" type="parTrans" cxnId="{464FE8E2-CDFD-4B5A-A84F-9A3B1A742D11}">
      <dgm:prSet/>
      <dgm:spPr/>
      <dgm:t>
        <a:bodyPr/>
        <a:lstStyle/>
        <a:p>
          <a:endParaRPr lang="en-US"/>
        </a:p>
      </dgm:t>
    </dgm:pt>
    <dgm:pt modelId="{9BC1E6C4-26BA-4216-A3F4-E4932CA7E216}" type="sibTrans" cxnId="{464FE8E2-CDFD-4B5A-A84F-9A3B1A742D11}">
      <dgm:prSet/>
      <dgm:spPr/>
      <dgm:t>
        <a:bodyPr/>
        <a:lstStyle/>
        <a:p>
          <a:endParaRPr lang="en-US"/>
        </a:p>
      </dgm:t>
    </dgm:pt>
    <dgm:pt modelId="{4B3F8731-3067-4389-BE1C-1CFCCE85F679}">
      <dgm:prSet custT="1"/>
      <dgm:spPr/>
      <dgm:t>
        <a:bodyPr/>
        <a:lstStyle/>
        <a:p>
          <a:r>
            <a:rPr lang="hr-HR" sz="2400" dirty="0"/>
            <a:t>Učestalost i do 10 %, u starijih od 65 godina 20 %</a:t>
          </a:r>
          <a:endParaRPr lang="en-US" sz="2400" dirty="0"/>
        </a:p>
      </dgm:t>
    </dgm:pt>
    <dgm:pt modelId="{9F0976FB-15CB-4739-8A81-F25AEEA4849C}" type="parTrans" cxnId="{9411183B-1DBF-46F8-9453-89F5A0666BED}">
      <dgm:prSet/>
      <dgm:spPr/>
      <dgm:t>
        <a:bodyPr/>
        <a:lstStyle/>
        <a:p>
          <a:endParaRPr lang="en-US"/>
        </a:p>
      </dgm:t>
    </dgm:pt>
    <dgm:pt modelId="{D6DDA084-1889-4040-A51C-036E8978D4E7}" type="sibTrans" cxnId="{9411183B-1DBF-46F8-9453-89F5A0666BED}">
      <dgm:prSet/>
      <dgm:spPr/>
      <dgm:t>
        <a:bodyPr/>
        <a:lstStyle/>
        <a:p>
          <a:endParaRPr lang="en-US"/>
        </a:p>
      </dgm:t>
    </dgm:pt>
    <dgm:pt modelId="{A55266E2-9470-45CF-A36F-364A1DC5F8E4}">
      <dgm:prSet custT="1"/>
      <dgm:spPr/>
      <dgm:t>
        <a:bodyPr/>
        <a:lstStyle/>
        <a:p>
          <a:r>
            <a:rPr lang="hr-HR" sz="2400" dirty="0"/>
            <a:t>Tipični inicijalni sindrom su </a:t>
          </a:r>
          <a:r>
            <a:rPr lang="hr-HR" sz="2400" dirty="0" err="1"/>
            <a:t>intermitetne</a:t>
          </a:r>
          <a:r>
            <a:rPr lang="hr-HR" sz="2400" dirty="0"/>
            <a:t> </a:t>
          </a:r>
          <a:r>
            <a:rPr lang="hr-HR" sz="2400" dirty="0" err="1"/>
            <a:t>klaudikacije</a:t>
          </a:r>
          <a:r>
            <a:rPr lang="hr-HR" sz="2400" dirty="0"/>
            <a:t> i razvoj ulceracija na donjim ekstremitetima</a:t>
          </a:r>
          <a:endParaRPr lang="en-US" sz="2400" dirty="0"/>
        </a:p>
      </dgm:t>
    </dgm:pt>
    <dgm:pt modelId="{662A08C4-1998-4DA5-88AC-EA32D508E87F}" type="parTrans" cxnId="{44AB617B-2890-4442-A5F2-B96AB0E0934D}">
      <dgm:prSet/>
      <dgm:spPr/>
      <dgm:t>
        <a:bodyPr/>
        <a:lstStyle/>
        <a:p>
          <a:endParaRPr lang="en-US"/>
        </a:p>
      </dgm:t>
    </dgm:pt>
    <dgm:pt modelId="{71330CBF-7BCA-4E7A-B964-50D83FD26BD6}" type="sibTrans" cxnId="{44AB617B-2890-4442-A5F2-B96AB0E0934D}">
      <dgm:prSet/>
      <dgm:spPr/>
      <dgm:t>
        <a:bodyPr/>
        <a:lstStyle/>
        <a:p>
          <a:endParaRPr lang="en-US"/>
        </a:p>
      </dgm:t>
    </dgm:pt>
    <dgm:pt modelId="{00FBAAB7-B0B0-44F4-B0A1-FF69372C96C4}" type="pres">
      <dgm:prSet presAssocID="{EBF5C222-65C3-4FAD-8FE7-C0FBE7C208BD}" presName="linear" presStyleCnt="0">
        <dgm:presLayoutVars>
          <dgm:animLvl val="lvl"/>
          <dgm:resizeHandles val="exact"/>
        </dgm:presLayoutVars>
      </dgm:prSet>
      <dgm:spPr/>
    </dgm:pt>
    <dgm:pt modelId="{C363F3C0-79C5-4C63-9AB3-D7BCA3F5D133}" type="pres">
      <dgm:prSet presAssocID="{7C4DFB3C-D3FA-4B2D-B0F6-3857AB3A63B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6EB30AD-A03E-4C31-91F2-68B7D9F914C4}" type="pres">
      <dgm:prSet presAssocID="{308BA6BA-4A6F-4567-8E0B-DE825195670C}" presName="spacer" presStyleCnt="0"/>
      <dgm:spPr/>
    </dgm:pt>
    <dgm:pt modelId="{FCE4003D-74B8-4DA8-94C3-2D13D8E712D1}" type="pres">
      <dgm:prSet presAssocID="{8029E692-2BE7-443C-9087-15362673305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B9F1730-742D-493E-873D-0FEAD27FBDB8}" type="pres">
      <dgm:prSet presAssocID="{3634E476-DD72-48CA-860D-36CEDDBAC7DA}" presName="spacer" presStyleCnt="0"/>
      <dgm:spPr/>
    </dgm:pt>
    <dgm:pt modelId="{45CA2306-390D-4784-8C04-216D8C0C6A68}" type="pres">
      <dgm:prSet presAssocID="{E0005895-6A7C-4AA5-A4AB-6BEE105A6B0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37E6EDA-885B-4D20-B80C-517116BB298A}" type="pres">
      <dgm:prSet presAssocID="{9BC1E6C4-26BA-4216-A3F4-E4932CA7E216}" presName="spacer" presStyleCnt="0"/>
      <dgm:spPr/>
    </dgm:pt>
    <dgm:pt modelId="{2A835B5C-AC53-459B-8521-31BB5C8B6CE5}" type="pres">
      <dgm:prSet presAssocID="{4B3F8731-3067-4389-BE1C-1CFCCE85F67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077ABDF-F9F1-4ACD-BE2A-60F1216A80DB}" type="pres">
      <dgm:prSet presAssocID="{D6DDA084-1889-4040-A51C-036E8978D4E7}" presName="spacer" presStyleCnt="0"/>
      <dgm:spPr/>
    </dgm:pt>
    <dgm:pt modelId="{2F33DADD-CC8C-4642-9FEB-786B3387FEA0}" type="pres">
      <dgm:prSet presAssocID="{A55266E2-9470-45CF-A36F-364A1DC5F8E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8CD4805-B3AA-4873-9A31-2545F92BEF54}" type="presOf" srcId="{E0005895-6A7C-4AA5-A4AB-6BEE105A6B02}" destId="{45CA2306-390D-4784-8C04-216D8C0C6A68}" srcOrd="0" destOrd="0" presId="urn:microsoft.com/office/officeart/2005/8/layout/vList2"/>
    <dgm:cxn modelId="{9411183B-1DBF-46F8-9453-89F5A0666BED}" srcId="{EBF5C222-65C3-4FAD-8FE7-C0FBE7C208BD}" destId="{4B3F8731-3067-4389-BE1C-1CFCCE85F679}" srcOrd="3" destOrd="0" parTransId="{9F0976FB-15CB-4739-8A81-F25AEEA4849C}" sibTransId="{D6DDA084-1889-4040-A51C-036E8978D4E7}"/>
    <dgm:cxn modelId="{4706034C-6095-46C0-BBEC-347787D2ED56}" srcId="{EBF5C222-65C3-4FAD-8FE7-C0FBE7C208BD}" destId="{7C4DFB3C-D3FA-4B2D-B0F6-3857AB3A63B2}" srcOrd="0" destOrd="0" parTransId="{FE083A1E-5DA5-415B-BFCF-A6F4F4A1B22B}" sibTransId="{308BA6BA-4A6F-4567-8E0B-DE825195670C}"/>
    <dgm:cxn modelId="{97AFAC51-AA36-4E39-A586-AEC8EEAD74C0}" srcId="{EBF5C222-65C3-4FAD-8FE7-C0FBE7C208BD}" destId="{8029E692-2BE7-443C-9087-153626733052}" srcOrd="1" destOrd="0" parTransId="{C9A26439-023F-468E-80AE-20C98F9EF39C}" sibTransId="{3634E476-DD72-48CA-860D-36CEDDBAC7DA}"/>
    <dgm:cxn modelId="{F155D971-C5F0-4CA5-9489-E6F01A132DCB}" type="presOf" srcId="{A55266E2-9470-45CF-A36F-364A1DC5F8E4}" destId="{2F33DADD-CC8C-4642-9FEB-786B3387FEA0}" srcOrd="0" destOrd="0" presId="urn:microsoft.com/office/officeart/2005/8/layout/vList2"/>
    <dgm:cxn modelId="{44AB617B-2890-4442-A5F2-B96AB0E0934D}" srcId="{EBF5C222-65C3-4FAD-8FE7-C0FBE7C208BD}" destId="{A55266E2-9470-45CF-A36F-364A1DC5F8E4}" srcOrd="4" destOrd="0" parTransId="{662A08C4-1998-4DA5-88AC-EA32D508E87F}" sibTransId="{71330CBF-7BCA-4E7A-B964-50D83FD26BD6}"/>
    <dgm:cxn modelId="{9EB7468E-27A4-4D1E-BB80-CC53AAD97187}" type="presOf" srcId="{7C4DFB3C-D3FA-4B2D-B0F6-3857AB3A63B2}" destId="{C363F3C0-79C5-4C63-9AB3-D7BCA3F5D133}" srcOrd="0" destOrd="0" presId="urn:microsoft.com/office/officeart/2005/8/layout/vList2"/>
    <dgm:cxn modelId="{2DFDBC92-E4C6-4D1E-A67A-276497E4928A}" type="presOf" srcId="{4B3F8731-3067-4389-BE1C-1CFCCE85F679}" destId="{2A835B5C-AC53-459B-8521-31BB5C8B6CE5}" srcOrd="0" destOrd="0" presId="urn:microsoft.com/office/officeart/2005/8/layout/vList2"/>
    <dgm:cxn modelId="{4C1E2FDE-1622-4F7B-AC45-2909190C09B9}" type="presOf" srcId="{8029E692-2BE7-443C-9087-153626733052}" destId="{FCE4003D-74B8-4DA8-94C3-2D13D8E712D1}" srcOrd="0" destOrd="0" presId="urn:microsoft.com/office/officeart/2005/8/layout/vList2"/>
    <dgm:cxn modelId="{464FE8E2-CDFD-4B5A-A84F-9A3B1A742D11}" srcId="{EBF5C222-65C3-4FAD-8FE7-C0FBE7C208BD}" destId="{E0005895-6A7C-4AA5-A4AB-6BEE105A6B02}" srcOrd="2" destOrd="0" parTransId="{275D7FBA-3984-4730-9435-8C18167BCF49}" sibTransId="{9BC1E6C4-26BA-4216-A3F4-E4932CA7E216}"/>
    <dgm:cxn modelId="{F39293EA-1FB8-465B-A0F5-0C3E7293A240}" type="presOf" srcId="{EBF5C222-65C3-4FAD-8FE7-C0FBE7C208BD}" destId="{00FBAAB7-B0B0-44F4-B0A1-FF69372C96C4}" srcOrd="0" destOrd="0" presId="urn:microsoft.com/office/officeart/2005/8/layout/vList2"/>
    <dgm:cxn modelId="{52BA3F7B-BFE4-473D-95B9-CCC73D94CF13}" type="presParOf" srcId="{00FBAAB7-B0B0-44F4-B0A1-FF69372C96C4}" destId="{C363F3C0-79C5-4C63-9AB3-D7BCA3F5D133}" srcOrd="0" destOrd="0" presId="urn:microsoft.com/office/officeart/2005/8/layout/vList2"/>
    <dgm:cxn modelId="{12608125-E889-4418-B6BD-E294F93C3F25}" type="presParOf" srcId="{00FBAAB7-B0B0-44F4-B0A1-FF69372C96C4}" destId="{06EB30AD-A03E-4C31-91F2-68B7D9F914C4}" srcOrd="1" destOrd="0" presId="urn:microsoft.com/office/officeart/2005/8/layout/vList2"/>
    <dgm:cxn modelId="{897A3073-A16A-48F4-873E-19FF9A2EB992}" type="presParOf" srcId="{00FBAAB7-B0B0-44F4-B0A1-FF69372C96C4}" destId="{FCE4003D-74B8-4DA8-94C3-2D13D8E712D1}" srcOrd="2" destOrd="0" presId="urn:microsoft.com/office/officeart/2005/8/layout/vList2"/>
    <dgm:cxn modelId="{67E3EAA6-A148-4BDF-8DBA-0CB89DDDDD14}" type="presParOf" srcId="{00FBAAB7-B0B0-44F4-B0A1-FF69372C96C4}" destId="{1B9F1730-742D-493E-873D-0FEAD27FBDB8}" srcOrd="3" destOrd="0" presId="urn:microsoft.com/office/officeart/2005/8/layout/vList2"/>
    <dgm:cxn modelId="{06DFE616-2062-44DC-9530-BE84850F7B4C}" type="presParOf" srcId="{00FBAAB7-B0B0-44F4-B0A1-FF69372C96C4}" destId="{45CA2306-390D-4784-8C04-216D8C0C6A68}" srcOrd="4" destOrd="0" presId="urn:microsoft.com/office/officeart/2005/8/layout/vList2"/>
    <dgm:cxn modelId="{10940627-FEB9-447A-BCEE-F7B3651E6748}" type="presParOf" srcId="{00FBAAB7-B0B0-44F4-B0A1-FF69372C96C4}" destId="{237E6EDA-885B-4D20-B80C-517116BB298A}" srcOrd="5" destOrd="0" presId="urn:microsoft.com/office/officeart/2005/8/layout/vList2"/>
    <dgm:cxn modelId="{3C9A5743-34D2-4A27-AAD0-C852DF9C6731}" type="presParOf" srcId="{00FBAAB7-B0B0-44F4-B0A1-FF69372C96C4}" destId="{2A835B5C-AC53-459B-8521-31BB5C8B6CE5}" srcOrd="6" destOrd="0" presId="urn:microsoft.com/office/officeart/2005/8/layout/vList2"/>
    <dgm:cxn modelId="{7C964211-AA3E-4679-81CA-9A90930DCD0F}" type="presParOf" srcId="{00FBAAB7-B0B0-44F4-B0A1-FF69372C96C4}" destId="{9077ABDF-F9F1-4ACD-BE2A-60F1216A80DB}" srcOrd="7" destOrd="0" presId="urn:microsoft.com/office/officeart/2005/8/layout/vList2"/>
    <dgm:cxn modelId="{92D1C9F6-9767-46D2-8D87-3B2D7E706725}" type="presParOf" srcId="{00FBAAB7-B0B0-44F4-B0A1-FF69372C96C4}" destId="{2F33DADD-CC8C-4642-9FEB-786B3387FEA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F3BD164-D3F2-44CD-8081-0CF7B10D6F43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DFCA1A3-586E-488A-8415-E08C4C5DA797}">
      <dgm:prSet custT="1"/>
      <dgm:spPr/>
      <dgm:t>
        <a:bodyPr/>
        <a:lstStyle/>
        <a:p>
          <a:r>
            <a:rPr lang="hr-HR" sz="2400" dirty="0"/>
            <a:t>Lokalizacija na stopalima, prstima, prednjoj i stražnjoj strani donje trećine potkoljenice </a:t>
          </a:r>
          <a:endParaRPr lang="en-US" sz="2400" dirty="0"/>
        </a:p>
      </dgm:t>
    </dgm:pt>
    <dgm:pt modelId="{1909D76E-2FEC-4DD9-9C7E-27306609B47E}" type="parTrans" cxnId="{CA515C5F-275A-4C86-BBFC-C59CCEC58BB3}">
      <dgm:prSet/>
      <dgm:spPr/>
      <dgm:t>
        <a:bodyPr/>
        <a:lstStyle/>
        <a:p>
          <a:endParaRPr lang="en-US"/>
        </a:p>
      </dgm:t>
    </dgm:pt>
    <dgm:pt modelId="{CF6BCBA5-3236-4EDD-82E3-684497D5471F}" type="sibTrans" cxnId="{CA515C5F-275A-4C86-BBFC-C59CCEC58BB3}">
      <dgm:prSet/>
      <dgm:spPr/>
      <dgm:t>
        <a:bodyPr/>
        <a:lstStyle/>
        <a:p>
          <a:endParaRPr lang="en-US"/>
        </a:p>
      </dgm:t>
    </dgm:pt>
    <dgm:pt modelId="{B1C46AD6-CD13-4AE4-B189-762F035C8C16}">
      <dgm:prSet custT="1"/>
      <dgm:spPr/>
      <dgm:t>
        <a:bodyPr/>
        <a:lstStyle/>
        <a:p>
          <a:r>
            <a:rPr lang="hr-HR" sz="2400" dirty="0"/>
            <a:t>Dno ulkusa – blijedo, prisutna nekroza, bez granulacija</a:t>
          </a:r>
          <a:endParaRPr lang="en-US" sz="2400" dirty="0"/>
        </a:p>
      </dgm:t>
    </dgm:pt>
    <dgm:pt modelId="{6CD828A3-10F3-45E9-8860-0DF674FF510E}" type="parTrans" cxnId="{5D73A67D-A5A9-4A7F-8FBF-196E72BB3F58}">
      <dgm:prSet/>
      <dgm:spPr/>
      <dgm:t>
        <a:bodyPr/>
        <a:lstStyle/>
        <a:p>
          <a:endParaRPr lang="en-US"/>
        </a:p>
      </dgm:t>
    </dgm:pt>
    <dgm:pt modelId="{71185F07-3869-4BC4-B166-16B66E3FC956}" type="sibTrans" cxnId="{5D73A67D-A5A9-4A7F-8FBF-196E72BB3F58}">
      <dgm:prSet/>
      <dgm:spPr/>
      <dgm:t>
        <a:bodyPr/>
        <a:lstStyle/>
        <a:p>
          <a:endParaRPr lang="en-US"/>
        </a:p>
      </dgm:t>
    </dgm:pt>
    <dgm:pt modelId="{0847233D-9AE7-444A-BE65-1B86DB5B6302}">
      <dgm:prSet custT="1"/>
      <dgm:spPr/>
      <dgm:t>
        <a:bodyPr/>
        <a:lstStyle/>
        <a:p>
          <a:r>
            <a:rPr lang="hr-HR" sz="2400" dirty="0"/>
            <a:t>Rubovi rane su izraženi</a:t>
          </a:r>
          <a:endParaRPr lang="en-US" sz="2400" dirty="0"/>
        </a:p>
      </dgm:t>
    </dgm:pt>
    <dgm:pt modelId="{F0DCB9F9-517F-4631-BD11-AA514A772EF3}" type="parTrans" cxnId="{2DB78CB4-6CB0-4890-9A0F-5BDFF4ABE11F}">
      <dgm:prSet/>
      <dgm:spPr/>
      <dgm:t>
        <a:bodyPr/>
        <a:lstStyle/>
        <a:p>
          <a:endParaRPr lang="en-US"/>
        </a:p>
      </dgm:t>
    </dgm:pt>
    <dgm:pt modelId="{F3A67323-DA13-4AEF-8A63-69D5C116309B}" type="sibTrans" cxnId="{2DB78CB4-6CB0-4890-9A0F-5BDFF4ABE11F}">
      <dgm:prSet/>
      <dgm:spPr/>
      <dgm:t>
        <a:bodyPr/>
        <a:lstStyle/>
        <a:p>
          <a:endParaRPr lang="en-US"/>
        </a:p>
      </dgm:t>
    </dgm:pt>
    <dgm:pt modelId="{953D5F3C-FA54-449C-B90E-D1E2DBBAC4A6}">
      <dgm:prSet custT="1"/>
      <dgm:spPr/>
      <dgm:t>
        <a:bodyPr/>
        <a:lstStyle/>
        <a:p>
          <a:r>
            <a:rPr lang="hr-HR" sz="2400" dirty="0"/>
            <a:t>Sekrecija minimalna</a:t>
          </a:r>
          <a:endParaRPr lang="en-US" sz="2400" dirty="0"/>
        </a:p>
      </dgm:t>
    </dgm:pt>
    <dgm:pt modelId="{F09F02D5-9548-460E-AA51-67C59D18FD89}" type="parTrans" cxnId="{9DB6EA56-6FAB-4477-B9C2-CDCFB8453911}">
      <dgm:prSet/>
      <dgm:spPr/>
      <dgm:t>
        <a:bodyPr/>
        <a:lstStyle/>
        <a:p>
          <a:endParaRPr lang="en-US"/>
        </a:p>
      </dgm:t>
    </dgm:pt>
    <dgm:pt modelId="{5B63B2F9-B292-4D3F-90D4-C66DF4AB3101}" type="sibTrans" cxnId="{9DB6EA56-6FAB-4477-B9C2-CDCFB8453911}">
      <dgm:prSet/>
      <dgm:spPr/>
      <dgm:t>
        <a:bodyPr/>
        <a:lstStyle/>
        <a:p>
          <a:endParaRPr lang="en-US"/>
        </a:p>
      </dgm:t>
    </dgm:pt>
    <dgm:pt modelId="{20DF199D-AA8A-4D9D-8E68-79047D6FF7D3}">
      <dgm:prSet custT="1"/>
      <dgm:spPr/>
      <dgm:t>
        <a:bodyPr/>
        <a:lstStyle/>
        <a:p>
          <a:r>
            <a:rPr lang="hr-HR" sz="2400" dirty="0"/>
            <a:t>Koža u okolini rane je sjajna, tanka, bez edema, atrofična, hladna</a:t>
          </a:r>
          <a:endParaRPr lang="en-US" sz="2400" dirty="0"/>
        </a:p>
      </dgm:t>
    </dgm:pt>
    <dgm:pt modelId="{77276C5E-F2D7-408F-B25E-F85257EF5A42}" type="parTrans" cxnId="{36084B21-7B03-45F4-9E8B-D90A3BEBA7E8}">
      <dgm:prSet/>
      <dgm:spPr/>
      <dgm:t>
        <a:bodyPr/>
        <a:lstStyle/>
        <a:p>
          <a:endParaRPr lang="en-US"/>
        </a:p>
      </dgm:t>
    </dgm:pt>
    <dgm:pt modelId="{D85839E2-A19B-4F2B-BB37-8BB514AB3FB8}" type="sibTrans" cxnId="{36084B21-7B03-45F4-9E8B-D90A3BEBA7E8}">
      <dgm:prSet/>
      <dgm:spPr/>
      <dgm:t>
        <a:bodyPr/>
        <a:lstStyle/>
        <a:p>
          <a:endParaRPr lang="en-US"/>
        </a:p>
      </dgm:t>
    </dgm:pt>
    <dgm:pt modelId="{5CC8D588-E2AF-4FE5-BDD7-3332B512A4E5}">
      <dgm:prSet custT="1"/>
      <dgm:spPr/>
      <dgm:t>
        <a:bodyPr/>
        <a:lstStyle/>
        <a:p>
          <a:r>
            <a:rPr lang="hr-HR" sz="2400" dirty="0"/>
            <a:t>Veličinom mali i duboki</a:t>
          </a:r>
          <a:endParaRPr lang="en-US" sz="2400" dirty="0"/>
        </a:p>
      </dgm:t>
    </dgm:pt>
    <dgm:pt modelId="{D0024F9D-9590-486F-8E4F-CF7839A30FEC}" type="parTrans" cxnId="{893E8B97-18AC-4923-8EA8-F9C74156780F}">
      <dgm:prSet/>
      <dgm:spPr/>
      <dgm:t>
        <a:bodyPr/>
        <a:lstStyle/>
        <a:p>
          <a:endParaRPr lang="en-US"/>
        </a:p>
      </dgm:t>
    </dgm:pt>
    <dgm:pt modelId="{37B93313-F5C7-4B1F-9C04-1D04005BF6F5}" type="sibTrans" cxnId="{893E8B97-18AC-4923-8EA8-F9C74156780F}">
      <dgm:prSet/>
      <dgm:spPr/>
      <dgm:t>
        <a:bodyPr/>
        <a:lstStyle/>
        <a:p>
          <a:endParaRPr lang="en-US"/>
        </a:p>
      </dgm:t>
    </dgm:pt>
    <dgm:pt modelId="{D7B93242-7731-4569-9B63-FB682235893A}">
      <dgm:prSet custT="1"/>
      <dgm:spPr/>
      <dgm:t>
        <a:bodyPr/>
        <a:lstStyle/>
        <a:p>
          <a:r>
            <a:rPr lang="hr-HR" sz="2400" dirty="0"/>
            <a:t>Bol se javlja u mirovanju, naročito noću, smanjuje se spuštanjem noge niz krevet</a:t>
          </a:r>
          <a:endParaRPr lang="en-US" sz="2400" dirty="0"/>
        </a:p>
      </dgm:t>
    </dgm:pt>
    <dgm:pt modelId="{59C108DC-5764-4A2E-BECB-EA3125A1C40E}" type="parTrans" cxnId="{BF2BDAD1-4D86-4FEF-B086-0C9029D9EBC7}">
      <dgm:prSet/>
      <dgm:spPr/>
      <dgm:t>
        <a:bodyPr/>
        <a:lstStyle/>
        <a:p>
          <a:endParaRPr lang="en-US"/>
        </a:p>
      </dgm:t>
    </dgm:pt>
    <dgm:pt modelId="{FF983BBA-CEC7-436C-8269-FC85334806E7}" type="sibTrans" cxnId="{BF2BDAD1-4D86-4FEF-B086-0C9029D9EBC7}">
      <dgm:prSet/>
      <dgm:spPr/>
      <dgm:t>
        <a:bodyPr/>
        <a:lstStyle/>
        <a:p>
          <a:endParaRPr lang="en-US"/>
        </a:p>
      </dgm:t>
    </dgm:pt>
    <dgm:pt modelId="{93BA1526-4A49-49FA-BDF1-B05B0D1A26D5}">
      <dgm:prSet custT="1"/>
      <dgm:spPr/>
      <dgm:t>
        <a:bodyPr/>
        <a:lstStyle/>
        <a:p>
          <a:r>
            <a:rPr lang="hr-HR" sz="2400"/>
            <a:t>U anamnezi često šećerna bolest i pušenje te klaudikacije</a:t>
          </a:r>
          <a:endParaRPr lang="en-US" sz="2400"/>
        </a:p>
      </dgm:t>
    </dgm:pt>
    <dgm:pt modelId="{F014ED9C-63E6-4AB6-B5CA-285856576928}" type="parTrans" cxnId="{AD7ECEED-7CED-4C52-90FD-43C5AFE318A0}">
      <dgm:prSet/>
      <dgm:spPr/>
      <dgm:t>
        <a:bodyPr/>
        <a:lstStyle/>
        <a:p>
          <a:endParaRPr lang="en-US"/>
        </a:p>
      </dgm:t>
    </dgm:pt>
    <dgm:pt modelId="{9270AEB8-C867-47BD-99D5-8629BF9CD71A}" type="sibTrans" cxnId="{AD7ECEED-7CED-4C52-90FD-43C5AFE318A0}">
      <dgm:prSet/>
      <dgm:spPr/>
      <dgm:t>
        <a:bodyPr/>
        <a:lstStyle/>
        <a:p>
          <a:endParaRPr lang="en-US"/>
        </a:p>
      </dgm:t>
    </dgm:pt>
    <dgm:pt modelId="{8C8646D1-172E-4E6F-AE45-F5D917FD1B9E}" type="pres">
      <dgm:prSet presAssocID="{0F3BD164-D3F2-44CD-8081-0CF7B10D6F43}" presName="diagram" presStyleCnt="0">
        <dgm:presLayoutVars>
          <dgm:dir/>
          <dgm:resizeHandles val="exact"/>
        </dgm:presLayoutVars>
      </dgm:prSet>
      <dgm:spPr/>
    </dgm:pt>
    <dgm:pt modelId="{AE2D551B-50EE-4B18-B07F-4BF75A04E48B}" type="pres">
      <dgm:prSet presAssocID="{FDFCA1A3-586E-488A-8415-E08C4C5DA797}" presName="node" presStyleLbl="node1" presStyleIdx="0" presStyleCnt="8" custScaleX="117288" custScaleY="132707">
        <dgm:presLayoutVars>
          <dgm:bulletEnabled val="1"/>
        </dgm:presLayoutVars>
      </dgm:prSet>
      <dgm:spPr/>
    </dgm:pt>
    <dgm:pt modelId="{0E92AD38-6291-47B5-B0CF-0D932AAD24DA}" type="pres">
      <dgm:prSet presAssocID="{CF6BCBA5-3236-4EDD-82E3-684497D5471F}" presName="sibTrans" presStyleCnt="0"/>
      <dgm:spPr/>
    </dgm:pt>
    <dgm:pt modelId="{B3E37CCE-8923-4631-A661-A4CF61B96348}" type="pres">
      <dgm:prSet presAssocID="{B1C46AD6-CD13-4AE4-B189-762F035C8C16}" presName="node" presStyleLbl="node1" presStyleIdx="1" presStyleCnt="8" custScaleY="123939">
        <dgm:presLayoutVars>
          <dgm:bulletEnabled val="1"/>
        </dgm:presLayoutVars>
      </dgm:prSet>
      <dgm:spPr/>
    </dgm:pt>
    <dgm:pt modelId="{D5F88FD5-A653-4855-8D17-14BC51C1CAC6}" type="pres">
      <dgm:prSet presAssocID="{71185F07-3869-4BC4-B166-16B66E3FC956}" presName="sibTrans" presStyleCnt="0"/>
      <dgm:spPr/>
    </dgm:pt>
    <dgm:pt modelId="{DC76B9A5-C770-4317-9BDB-D6E0D397945A}" type="pres">
      <dgm:prSet presAssocID="{0847233D-9AE7-444A-BE65-1B86DB5B6302}" presName="node" presStyleLbl="node1" presStyleIdx="2" presStyleCnt="8" custScaleY="125125">
        <dgm:presLayoutVars>
          <dgm:bulletEnabled val="1"/>
        </dgm:presLayoutVars>
      </dgm:prSet>
      <dgm:spPr/>
    </dgm:pt>
    <dgm:pt modelId="{D45C1BEE-F178-46D1-96DC-E41F6067E098}" type="pres">
      <dgm:prSet presAssocID="{F3A67323-DA13-4AEF-8A63-69D5C116309B}" presName="sibTrans" presStyleCnt="0"/>
      <dgm:spPr/>
    </dgm:pt>
    <dgm:pt modelId="{163CFE01-E6E3-4EB9-99B3-87B670A2EA81}" type="pres">
      <dgm:prSet presAssocID="{953D5F3C-FA54-449C-B90E-D1E2DBBAC4A6}" presName="node" presStyleLbl="node1" presStyleIdx="3" presStyleCnt="8" custScaleY="119196">
        <dgm:presLayoutVars>
          <dgm:bulletEnabled val="1"/>
        </dgm:presLayoutVars>
      </dgm:prSet>
      <dgm:spPr/>
    </dgm:pt>
    <dgm:pt modelId="{E7500767-DAE2-4510-8480-91B440E76D29}" type="pres">
      <dgm:prSet presAssocID="{5B63B2F9-B292-4D3F-90D4-C66DF4AB3101}" presName="sibTrans" presStyleCnt="0"/>
      <dgm:spPr/>
    </dgm:pt>
    <dgm:pt modelId="{55DB1E42-9E16-4107-834B-14BEC1BCD46E}" type="pres">
      <dgm:prSet presAssocID="{20DF199D-AA8A-4D9D-8E68-79047D6FF7D3}" presName="node" presStyleLbl="node1" presStyleIdx="4" presStyleCnt="8" custScaleX="115057" custScaleY="123542">
        <dgm:presLayoutVars>
          <dgm:bulletEnabled val="1"/>
        </dgm:presLayoutVars>
      </dgm:prSet>
      <dgm:spPr/>
    </dgm:pt>
    <dgm:pt modelId="{2D17875C-C920-4F28-93A5-5D9BC0433EFD}" type="pres">
      <dgm:prSet presAssocID="{D85839E2-A19B-4F2B-BB37-8BB514AB3FB8}" presName="sibTrans" presStyleCnt="0"/>
      <dgm:spPr/>
    </dgm:pt>
    <dgm:pt modelId="{0B07CB64-780C-4934-AAC8-E3FD6022661F}" type="pres">
      <dgm:prSet presAssocID="{5CC8D588-E2AF-4FE5-BDD7-3332B512A4E5}" presName="node" presStyleLbl="node1" presStyleIdx="5" presStyleCnt="8" custScaleY="131699">
        <dgm:presLayoutVars>
          <dgm:bulletEnabled val="1"/>
        </dgm:presLayoutVars>
      </dgm:prSet>
      <dgm:spPr/>
    </dgm:pt>
    <dgm:pt modelId="{0C5491F3-DEE7-4AEF-BB54-7DAA33544899}" type="pres">
      <dgm:prSet presAssocID="{37B93313-F5C7-4B1F-9C04-1D04005BF6F5}" presName="sibTrans" presStyleCnt="0"/>
      <dgm:spPr/>
    </dgm:pt>
    <dgm:pt modelId="{A2355497-67FD-47F6-96EA-3FAD90222FE3}" type="pres">
      <dgm:prSet presAssocID="{D7B93242-7731-4569-9B63-FB682235893A}" presName="node" presStyleLbl="node1" presStyleIdx="6" presStyleCnt="8" custScaleX="111833" custScaleY="136024">
        <dgm:presLayoutVars>
          <dgm:bulletEnabled val="1"/>
        </dgm:presLayoutVars>
      </dgm:prSet>
      <dgm:spPr/>
    </dgm:pt>
    <dgm:pt modelId="{79CA018D-6223-4F2A-8A76-B73A6A6E8C21}" type="pres">
      <dgm:prSet presAssocID="{FF983BBA-CEC7-436C-8269-FC85334806E7}" presName="sibTrans" presStyleCnt="0"/>
      <dgm:spPr/>
    </dgm:pt>
    <dgm:pt modelId="{4494AE35-476C-4CB9-9083-FEF9B0ACA4CD}" type="pres">
      <dgm:prSet presAssocID="{93BA1526-4A49-49FA-BDF1-B05B0D1A26D5}" presName="node" presStyleLbl="node1" presStyleIdx="7" presStyleCnt="8">
        <dgm:presLayoutVars>
          <dgm:bulletEnabled val="1"/>
        </dgm:presLayoutVars>
      </dgm:prSet>
      <dgm:spPr/>
    </dgm:pt>
  </dgm:ptLst>
  <dgm:cxnLst>
    <dgm:cxn modelId="{36084B21-7B03-45F4-9E8B-D90A3BEBA7E8}" srcId="{0F3BD164-D3F2-44CD-8081-0CF7B10D6F43}" destId="{20DF199D-AA8A-4D9D-8E68-79047D6FF7D3}" srcOrd="4" destOrd="0" parTransId="{77276C5E-F2D7-408F-B25E-F85257EF5A42}" sibTransId="{D85839E2-A19B-4F2B-BB37-8BB514AB3FB8}"/>
    <dgm:cxn modelId="{219CFB2F-2302-489A-A78D-9EC98A1F16C1}" type="presOf" srcId="{D7B93242-7731-4569-9B63-FB682235893A}" destId="{A2355497-67FD-47F6-96EA-3FAD90222FE3}" srcOrd="0" destOrd="0" presId="urn:microsoft.com/office/officeart/2005/8/layout/default"/>
    <dgm:cxn modelId="{E24CC031-3C54-4555-826E-E312D36D4CB2}" type="presOf" srcId="{FDFCA1A3-586E-488A-8415-E08C4C5DA797}" destId="{AE2D551B-50EE-4B18-B07F-4BF75A04E48B}" srcOrd="0" destOrd="0" presId="urn:microsoft.com/office/officeart/2005/8/layout/default"/>
    <dgm:cxn modelId="{E483883B-868A-43BB-8CB0-121F203F984C}" type="presOf" srcId="{0847233D-9AE7-444A-BE65-1B86DB5B6302}" destId="{DC76B9A5-C770-4317-9BDB-D6E0D397945A}" srcOrd="0" destOrd="0" presId="urn:microsoft.com/office/officeart/2005/8/layout/default"/>
    <dgm:cxn modelId="{CA515C5F-275A-4C86-BBFC-C59CCEC58BB3}" srcId="{0F3BD164-D3F2-44CD-8081-0CF7B10D6F43}" destId="{FDFCA1A3-586E-488A-8415-E08C4C5DA797}" srcOrd="0" destOrd="0" parTransId="{1909D76E-2FEC-4DD9-9C7E-27306609B47E}" sibTransId="{CF6BCBA5-3236-4EDD-82E3-684497D5471F}"/>
    <dgm:cxn modelId="{7F36675F-FC43-4B51-B68F-129A2E551925}" type="presOf" srcId="{20DF199D-AA8A-4D9D-8E68-79047D6FF7D3}" destId="{55DB1E42-9E16-4107-834B-14BEC1BCD46E}" srcOrd="0" destOrd="0" presId="urn:microsoft.com/office/officeart/2005/8/layout/default"/>
    <dgm:cxn modelId="{76414E4F-87F8-401E-9C09-3132106D794E}" type="presOf" srcId="{5CC8D588-E2AF-4FE5-BDD7-3332B512A4E5}" destId="{0B07CB64-780C-4934-AAC8-E3FD6022661F}" srcOrd="0" destOrd="0" presId="urn:microsoft.com/office/officeart/2005/8/layout/default"/>
    <dgm:cxn modelId="{9DB6EA56-6FAB-4477-B9C2-CDCFB8453911}" srcId="{0F3BD164-D3F2-44CD-8081-0CF7B10D6F43}" destId="{953D5F3C-FA54-449C-B90E-D1E2DBBAC4A6}" srcOrd="3" destOrd="0" parTransId="{F09F02D5-9548-460E-AA51-67C59D18FD89}" sibTransId="{5B63B2F9-B292-4D3F-90D4-C66DF4AB3101}"/>
    <dgm:cxn modelId="{5D73A67D-A5A9-4A7F-8FBF-196E72BB3F58}" srcId="{0F3BD164-D3F2-44CD-8081-0CF7B10D6F43}" destId="{B1C46AD6-CD13-4AE4-B189-762F035C8C16}" srcOrd="1" destOrd="0" parTransId="{6CD828A3-10F3-45E9-8860-0DF674FF510E}" sibTransId="{71185F07-3869-4BC4-B166-16B66E3FC956}"/>
    <dgm:cxn modelId="{3F374D8E-4662-4C50-9358-CD43BA5E864A}" type="presOf" srcId="{0F3BD164-D3F2-44CD-8081-0CF7B10D6F43}" destId="{8C8646D1-172E-4E6F-AE45-F5D917FD1B9E}" srcOrd="0" destOrd="0" presId="urn:microsoft.com/office/officeart/2005/8/layout/default"/>
    <dgm:cxn modelId="{893E8B97-18AC-4923-8EA8-F9C74156780F}" srcId="{0F3BD164-D3F2-44CD-8081-0CF7B10D6F43}" destId="{5CC8D588-E2AF-4FE5-BDD7-3332B512A4E5}" srcOrd="5" destOrd="0" parTransId="{D0024F9D-9590-486F-8E4F-CF7839A30FEC}" sibTransId="{37B93313-F5C7-4B1F-9C04-1D04005BF6F5}"/>
    <dgm:cxn modelId="{09C765B1-D705-41B8-A7BD-6855E4FEE3FD}" type="presOf" srcId="{93BA1526-4A49-49FA-BDF1-B05B0D1A26D5}" destId="{4494AE35-476C-4CB9-9083-FEF9B0ACA4CD}" srcOrd="0" destOrd="0" presId="urn:microsoft.com/office/officeart/2005/8/layout/default"/>
    <dgm:cxn modelId="{2DB78CB4-6CB0-4890-9A0F-5BDFF4ABE11F}" srcId="{0F3BD164-D3F2-44CD-8081-0CF7B10D6F43}" destId="{0847233D-9AE7-444A-BE65-1B86DB5B6302}" srcOrd="2" destOrd="0" parTransId="{F0DCB9F9-517F-4631-BD11-AA514A772EF3}" sibTransId="{F3A67323-DA13-4AEF-8A63-69D5C116309B}"/>
    <dgm:cxn modelId="{BF2BDAD1-4D86-4FEF-B086-0C9029D9EBC7}" srcId="{0F3BD164-D3F2-44CD-8081-0CF7B10D6F43}" destId="{D7B93242-7731-4569-9B63-FB682235893A}" srcOrd="6" destOrd="0" parTransId="{59C108DC-5764-4A2E-BECB-EA3125A1C40E}" sibTransId="{FF983BBA-CEC7-436C-8269-FC85334806E7}"/>
    <dgm:cxn modelId="{6A0B02E3-B2E1-4A4A-9460-CE576B0C47A0}" type="presOf" srcId="{B1C46AD6-CD13-4AE4-B189-762F035C8C16}" destId="{B3E37CCE-8923-4631-A661-A4CF61B96348}" srcOrd="0" destOrd="0" presId="urn:microsoft.com/office/officeart/2005/8/layout/default"/>
    <dgm:cxn modelId="{15757FEB-CB1E-4674-AF87-0179363BE1E0}" type="presOf" srcId="{953D5F3C-FA54-449C-B90E-D1E2DBBAC4A6}" destId="{163CFE01-E6E3-4EB9-99B3-87B670A2EA81}" srcOrd="0" destOrd="0" presId="urn:microsoft.com/office/officeart/2005/8/layout/default"/>
    <dgm:cxn modelId="{AD7ECEED-7CED-4C52-90FD-43C5AFE318A0}" srcId="{0F3BD164-D3F2-44CD-8081-0CF7B10D6F43}" destId="{93BA1526-4A49-49FA-BDF1-B05B0D1A26D5}" srcOrd="7" destOrd="0" parTransId="{F014ED9C-63E6-4AB6-B5CA-285856576928}" sibTransId="{9270AEB8-C867-47BD-99D5-8629BF9CD71A}"/>
    <dgm:cxn modelId="{89BCC67D-33A7-43D5-8845-0CCAD15F912A}" type="presParOf" srcId="{8C8646D1-172E-4E6F-AE45-F5D917FD1B9E}" destId="{AE2D551B-50EE-4B18-B07F-4BF75A04E48B}" srcOrd="0" destOrd="0" presId="urn:microsoft.com/office/officeart/2005/8/layout/default"/>
    <dgm:cxn modelId="{AA74C5FC-CF35-403A-A5E0-4A010578519A}" type="presParOf" srcId="{8C8646D1-172E-4E6F-AE45-F5D917FD1B9E}" destId="{0E92AD38-6291-47B5-B0CF-0D932AAD24DA}" srcOrd="1" destOrd="0" presId="urn:microsoft.com/office/officeart/2005/8/layout/default"/>
    <dgm:cxn modelId="{F523051E-F847-44BA-BD6E-C8BB744F602C}" type="presParOf" srcId="{8C8646D1-172E-4E6F-AE45-F5D917FD1B9E}" destId="{B3E37CCE-8923-4631-A661-A4CF61B96348}" srcOrd="2" destOrd="0" presId="urn:microsoft.com/office/officeart/2005/8/layout/default"/>
    <dgm:cxn modelId="{1BCFF375-1BB2-4744-A75C-FC718B3170BF}" type="presParOf" srcId="{8C8646D1-172E-4E6F-AE45-F5D917FD1B9E}" destId="{D5F88FD5-A653-4855-8D17-14BC51C1CAC6}" srcOrd="3" destOrd="0" presId="urn:microsoft.com/office/officeart/2005/8/layout/default"/>
    <dgm:cxn modelId="{C43F88AB-E243-4C3E-BC8F-FCC1E0D6D51D}" type="presParOf" srcId="{8C8646D1-172E-4E6F-AE45-F5D917FD1B9E}" destId="{DC76B9A5-C770-4317-9BDB-D6E0D397945A}" srcOrd="4" destOrd="0" presId="urn:microsoft.com/office/officeart/2005/8/layout/default"/>
    <dgm:cxn modelId="{E4F01AAE-0813-4C93-AB1C-6CFA00258895}" type="presParOf" srcId="{8C8646D1-172E-4E6F-AE45-F5D917FD1B9E}" destId="{D45C1BEE-F178-46D1-96DC-E41F6067E098}" srcOrd="5" destOrd="0" presId="urn:microsoft.com/office/officeart/2005/8/layout/default"/>
    <dgm:cxn modelId="{3B5B314B-6D6E-4A8D-9A10-92AD7C55C3FD}" type="presParOf" srcId="{8C8646D1-172E-4E6F-AE45-F5D917FD1B9E}" destId="{163CFE01-E6E3-4EB9-99B3-87B670A2EA81}" srcOrd="6" destOrd="0" presId="urn:microsoft.com/office/officeart/2005/8/layout/default"/>
    <dgm:cxn modelId="{B83C8184-2301-47ED-8C8F-747C60A73338}" type="presParOf" srcId="{8C8646D1-172E-4E6F-AE45-F5D917FD1B9E}" destId="{E7500767-DAE2-4510-8480-91B440E76D29}" srcOrd="7" destOrd="0" presId="urn:microsoft.com/office/officeart/2005/8/layout/default"/>
    <dgm:cxn modelId="{151EEB3E-C5F8-4F64-9F5D-89C944A33C1D}" type="presParOf" srcId="{8C8646D1-172E-4E6F-AE45-F5D917FD1B9E}" destId="{55DB1E42-9E16-4107-834B-14BEC1BCD46E}" srcOrd="8" destOrd="0" presId="urn:microsoft.com/office/officeart/2005/8/layout/default"/>
    <dgm:cxn modelId="{93FBC0A2-E40E-4CDD-BC38-1A2972BD69B4}" type="presParOf" srcId="{8C8646D1-172E-4E6F-AE45-F5D917FD1B9E}" destId="{2D17875C-C920-4F28-93A5-5D9BC0433EFD}" srcOrd="9" destOrd="0" presId="urn:microsoft.com/office/officeart/2005/8/layout/default"/>
    <dgm:cxn modelId="{C65D488E-D3BB-46FF-9CE6-B237A144623A}" type="presParOf" srcId="{8C8646D1-172E-4E6F-AE45-F5D917FD1B9E}" destId="{0B07CB64-780C-4934-AAC8-E3FD6022661F}" srcOrd="10" destOrd="0" presId="urn:microsoft.com/office/officeart/2005/8/layout/default"/>
    <dgm:cxn modelId="{231D87EE-A08D-49E8-88DE-C222167A03FC}" type="presParOf" srcId="{8C8646D1-172E-4E6F-AE45-F5D917FD1B9E}" destId="{0C5491F3-DEE7-4AEF-BB54-7DAA33544899}" srcOrd="11" destOrd="0" presId="urn:microsoft.com/office/officeart/2005/8/layout/default"/>
    <dgm:cxn modelId="{0E686BA2-8D10-4E8F-88B1-6153FFAFEC85}" type="presParOf" srcId="{8C8646D1-172E-4E6F-AE45-F5D917FD1B9E}" destId="{A2355497-67FD-47F6-96EA-3FAD90222FE3}" srcOrd="12" destOrd="0" presId="urn:microsoft.com/office/officeart/2005/8/layout/default"/>
    <dgm:cxn modelId="{3AC5B120-4885-420E-8071-F081A8A69C59}" type="presParOf" srcId="{8C8646D1-172E-4E6F-AE45-F5D917FD1B9E}" destId="{79CA018D-6223-4F2A-8A76-B73A6A6E8C21}" srcOrd="13" destOrd="0" presId="urn:microsoft.com/office/officeart/2005/8/layout/default"/>
    <dgm:cxn modelId="{964D1EE4-FF38-4EFC-B78D-87331D610BFA}" type="presParOf" srcId="{8C8646D1-172E-4E6F-AE45-F5D917FD1B9E}" destId="{4494AE35-476C-4CB9-9083-FEF9B0ACA4CD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05BF3-CF6B-4872-AF9C-3F4B75E1FA52}">
      <dsp:nvSpPr>
        <dsp:cNvPr id="0" name=""/>
        <dsp:cNvSpPr/>
      </dsp:nvSpPr>
      <dsp:spPr>
        <a:xfrm>
          <a:off x="0" y="997638"/>
          <a:ext cx="3145035" cy="19970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14D84C-B34A-4E20-B83E-9DD031E5CD92}">
      <dsp:nvSpPr>
        <dsp:cNvPr id="0" name=""/>
        <dsp:cNvSpPr/>
      </dsp:nvSpPr>
      <dsp:spPr>
        <a:xfrm>
          <a:off x="349448" y="1329614"/>
          <a:ext cx="3145035" cy="199709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Kronično oštećenje kože i potkožja. </a:t>
          </a:r>
          <a:endParaRPr lang="en-US" sz="2400" kern="1200" dirty="0"/>
        </a:p>
      </dsp:txBody>
      <dsp:txXfrm>
        <a:off x="407941" y="1388107"/>
        <a:ext cx="3028049" cy="1880111"/>
      </dsp:txXfrm>
    </dsp:sp>
    <dsp:sp modelId="{947745B8-5475-46A2-921A-A30F3F105F1A}">
      <dsp:nvSpPr>
        <dsp:cNvPr id="0" name=""/>
        <dsp:cNvSpPr/>
      </dsp:nvSpPr>
      <dsp:spPr>
        <a:xfrm>
          <a:off x="3843932" y="997638"/>
          <a:ext cx="3145035" cy="19970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2365A1-BD8B-436A-9488-A2D82B1B8D83}">
      <dsp:nvSpPr>
        <dsp:cNvPr id="0" name=""/>
        <dsp:cNvSpPr/>
      </dsp:nvSpPr>
      <dsp:spPr>
        <a:xfrm>
          <a:off x="4193381" y="1329614"/>
          <a:ext cx="3145035" cy="199709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Na distalnoj trećini potkoljenice. </a:t>
          </a:r>
          <a:endParaRPr lang="en-US" sz="2400" kern="1200"/>
        </a:p>
      </dsp:txBody>
      <dsp:txXfrm>
        <a:off x="4251874" y="1388107"/>
        <a:ext cx="3028049" cy="1880111"/>
      </dsp:txXfrm>
    </dsp:sp>
    <dsp:sp modelId="{48A71493-0176-4E77-86F6-C453019B62B4}">
      <dsp:nvSpPr>
        <dsp:cNvPr id="0" name=""/>
        <dsp:cNvSpPr/>
      </dsp:nvSpPr>
      <dsp:spPr>
        <a:xfrm>
          <a:off x="7687865" y="997638"/>
          <a:ext cx="3145035" cy="19970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522A15-F81E-4CAA-98DC-E3E56A8F83DA}">
      <dsp:nvSpPr>
        <dsp:cNvPr id="0" name=""/>
        <dsp:cNvSpPr/>
      </dsp:nvSpPr>
      <dsp:spPr>
        <a:xfrm>
          <a:off x="8037314" y="1329614"/>
          <a:ext cx="3145035" cy="199709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/>
            <a:t>Uzroci</a:t>
          </a:r>
          <a:r>
            <a:rPr lang="hr-HR" sz="2400" kern="1200" dirty="0"/>
            <a:t>; smetnje venske ili arterijske cirkulacije, trauma, infekcija, maligni proces</a:t>
          </a:r>
          <a:endParaRPr lang="en-US" sz="2400" kern="1200" dirty="0"/>
        </a:p>
      </dsp:txBody>
      <dsp:txXfrm>
        <a:off x="8095807" y="1388107"/>
        <a:ext cx="3028049" cy="18801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D9743-648F-45A1-A35A-5139824595AD}">
      <dsp:nvSpPr>
        <dsp:cNvPr id="0" name=""/>
        <dsp:cNvSpPr/>
      </dsp:nvSpPr>
      <dsp:spPr>
        <a:xfrm>
          <a:off x="572293" y="0"/>
          <a:ext cx="5246687" cy="524668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8C294-527E-4C06-A860-3C1AD1DC7FC1}">
      <dsp:nvSpPr>
        <dsp:cNvPr id="0" name=""/>
        <dsp:cNvSpPr/>
      </dsp:nvSpPr>
      <dsp:spPr>
        <a:xfrm>
          <a:off x="1070729" y="498435"/>
          <a:ext cx="2046207" cy="204620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U zemljama zapada najčešće posljedica insuficijencije venske cirkulacije</a:t>
          </a:r>
          <a:endParaRPr lang="en-US" sz="2000" kern="1200" dirty="0"/>
        </a:p>
      </dsp:txBody>
      <dsp:txXfrm>
        <a:off x="1170617" y="598323"/>
        <a:ext cx="1846431" cy="1846431"/>
      </dsp:txXfrm>
    </dsp:sp>
    <dsp:sp modelId="{DF9CB68A-D9DB-4020-973D-260712D546F1}">
      <dsp:nvSpPr>
        <dsp:cNvPr id="0" name=""/>
        <dsp:cNvSpPr/>
      </dsp:nvSpPr>
      <dsp:spPr>
        <a:xfrm>
          <a:off x="3274337" y="498435"/>
          <a:ext cx="2046207" cy="204620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Infekcije najčešći uzročnici u zemljama Afrike i Južne Amerike</a:t>
          </a:r>
          <a:endParaRPr lang="en-US" sz="2000" kern="1200" dirty="0"/>
        </a:p>
      </dsp:txBody>
      <dsp:txXfrm>
        <a:off x="3374225" y="598323"/>
        <a:ext cx="1846431" cy="1846431"/>
      </dsp:txXfrm>
    </dsp:sp>
    <dsp:sp modelId="{7B686172-7EEB-4037-85FB-A5A0BD20C7C9}">
      <dsp:nvSpPr>
        <dsp:cNvPr id="0" name=""/>
        <dsp:cNvSpPr/>
      </dsp:nvSpPr>
      <dsp:spPr>
        <a:xfrm>
          <a:off x="1070729" y="2702043"/>
          <a:ext cx="2046207" cy="204620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U zemljama zapada ulkus je češći u žena (3:1)</a:t>
          </a:r>
          <a:endParaRPr lang="en-US" sz="2000" kern="1200" dirty="0"/>
        </a:p>
      </dsp:txBody>
      <dsp:txXfrm>
        <a:off x="1170617" y="2801931"/>
        <a:ext cx="1846431" cy="1846431"/>
      </dsp:txXfrm>
    </dsp:sp>
    <dsp:sp modelId="{5774B39D-1B55-40DF-B97D-8CB6EC752A9E}">
      <dsp:nvSpPr>
        <dsp:cNvPr id="0" name=""/>
        <dsp:cNvSpPr/>
      </dsp:nvSpPr>
      <dsp:spPr>
        <a:xfrm>
          <a:off x="3274337" y="2702043"/>
          <a:ext cx="2046207" cy="204620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U zemljama Sjeverne Afrike učestaliji u muškaraca</a:t>
          </a:r>
          <a:endParaRPr lang="en-US" sz="2000" kern="1200" dirty="0"/>
        </a:p>
      </dsp:txBody>
      <dsp:txXfrm>
        <a:off x="3374225" y="2801931"/>
        <a:ext cx="1846431" cy="18464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AF346-FEB8-4571-8584-B36B709AD4B8}">
      <dsp:nvSpPr>
        <dsp:cNvPr id="0" name=""/>
        <dsp:cNvSpPr/>
      </dsp:nvSpPr>
      <dsp:spPr>
        <a:xfrm>
          <a:off x="0" y="712"/>
          <a:ext cx="7430548" cy="800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/>
            <a:t>Patološke promjene u venama i tkivima i kronična venska hipertenzija</a:t>
          </a:r>
          <a:endParaRPr lang="en-US" sz="2000" kern="1200"/>
        </a:p>
      </dsp:txBody>
      <dsp:txXfrm>
        <a:off x="39066" y="39778"/>
        <a:ext cx="7352416" cy="722147"/>
      </dsp:txXfrm>
    </dsp:sp>
    <dsp:sp modelId="{BC751ABC-B201-4345-A1D2-34347B2C4011}">
      <dsp:nvSpPr>
        <dsp:cNvPr id="0" name=""/>
        <dsp:cNvSpPr/>
      </dsp:nvSpPr>
      <dsp:spPr>
        <a:xfrm>
          <a:off x="0" y="818272"/>
          <a:ext cx="7430548" cy="8002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/>
            <a:t>Oštećeni zalisci dopuštaju povratni tok venske krvi pri hodu i stajanju</a:t>
          </a:r>
          <a:endParaRPr lang="en-US" sz="2000" kern="1200"/>
        </a:p>
      </dsp:txBody>
      <dsp:txXfrm>
        <a:off x="39066" y="857338"/>
        <a:ext cx="7352416" cy="722147"/>
      </dsp:txXfrm>
    </dsp:sp>
    <dsp:sp modelId="{167BBEC3-7040-458E-94EB-4738C28BA1A4}">
      <dsp:nvSpPr>
        <dsp:cNvPr id="0" name=""/>
        <dsp:cNvSpPr/>
      </dsp:nvSpPr>
      <dsp:spPr>
        <a:xfrm>
          <a:off x="0" y="1635832"/>
          <a:ext cx="7430548" cy="8002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/>
            <a:t>Razvoj visokog tlaka u perifernim venama</a:t>
          </a:r>
          <a:endParaRPr lang="en-US" sz="2000" kern="1200"/>
        </a:p>
      </dsp:txBody>
      <dsp:txXfrm>
        <a:off x="39066" y="1674898"/>
        <a:ext cx="7352416" cy="722147"/>
      </dsp:txXfrm>
    </dsp:sp>
    <dsp:sp modelId="{AD4CC2E4-25DF-4BDA-B9B3-B661B043F7BD}">
      <dsp:nvSpPr>
        <dsp:cNvPr id="0" name=""/>
        <dsp:cNvSpPr/>
      </dsp:nvSpPr>
      <dsp:spPr>
        <a:xfrm>
          <a:off x="0" y="2453392"/>
          <a:ext cx="7430548" cy="8002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/>
            <a:t>Preveliko rastezanje venske stijenke dovodi do dilatacije vena</a:t>
          </a:r>
          <a:endParaRPr lang="en-US" sz="2000" kern="1200"/>
        </a:p>
      </dsp:txBody>
      <dsp:txXfrm>
        <a:off x="39066" y="2492458"/>
        <a:ext cx="7352416" cy="722147"/>
      </dsp:txXfrm>
    </dsp:sp>
    <dsp:sp modelId="{D4DAF41A-5E55-4F67-B252-AC11BD6DEF12}">
      <dsp:nvSpPr>
        <dsp:cNvPr id="0" name=""/>
        <dsp:cNvSpPr/>
      </dsp:nvSpPr>
      <dsp:spPr>
        <a:xfrm>
          <a:off x="0" y="3270952"/>
          <a:ext cx="7430548" cy="80027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/>
            <a:t>Povišeni hidrostatski tlak,  povećana  propusnost kapilara  i stvaranje edema</a:t>
          </a:r>
          <a:endParaRPr lang="en-US" sz="2000" kern="1200"/>
        </a:p>
      </dsp:txBody>
      <dsp:txXfrm>
        <a:off x="39066" y="3310018"/>
        <a:ext cx="7352416" cy="722147"/>
      </dsp:txXfrm>
    </dsp:sp>
    <dsp:sp modelId="{2D15B354-9D8F-4274-A1E2-48DCC943BDBB}">
      <dsp:nvSpPr>
        <dsp:cNvPr id="0" name=""/>
        <dsp:cNvSpPr/>
      </dsp:nvSpPr>
      <dsp:spPr>
        <a:xfrm>
          <a:off x="0" y="4088512"/>
          <a:ext cx="7430548" cy="800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/>
            <a:t>Izlazak eritrocita i plazme u međustanični prostor i promjene boje kože</a:t>
          </a:r>
          <a:endParaRPr lang="en-US" sz="2000" kern="1200"/>
        </a:p>
      </dsp:txBody>
      <dsp:txXfrm>
        <a:off x="39066" y="4127578"/>
        <a:ext cx="7352416" cy="722147"/>
      </dsp:txXfrm>
    </dsp:sp>
    <dsp:sp modelId="{4A5B5CA1-8AF0-4B41-B62C-6E93925374D3}">
      <dsp:nvSpPr>
        <dsp:cNvPr id="0" name=""/>
        <dsp:cNvSpPr/>
      </dsp:nvSpPr>
      <dsp:spPr>
        <a:xfrm>
          <a:off x="0" y="4906072"/>
          <a:ext cx="7430548" cy="8002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/>
            <a:t>Uništavanje tkiva </a:t>
          </a:r>
          <a:endParaRPr lang="en-US" sz="2000" kern="1200"/>
        </a:p>
      </dsp:txBody>
      <dsp:txXfrm>
        <a:off x="39066" y="4945138"/>
        <a:ext cx="7352416" cy="722147"/>
      </dsp:txXfrm>
    </dsp:sp>
    <dsp:sp modelId="{94429E7E-1BF7-4539-AFB0-601B075E084F}">
      <dsp:nvSpPr>
        <dsp:cNvPr id="0" name=""/>
        <dsp:cNvSpPr/>
      </dsp:nvSpPr>
      <dsp:spPr>
        <a:xfrm>
          <a:off x="0" y="5723631"/>
          <a:ext cx="7430548" cy="8002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i="0" kern="1200" dirty="0"/>
            <a:t>EDEM, HIPOKSIJA TKIVA, PROMJENE PIGMENTACIJE KOŽE I NASTANAK ULKUSA </a:t>
          </a:r>
          <a:endParaRPr lang="en-US" sz="2000" kern="1200" dirty="0"/>
        </a:p>
      </dsp:txBody>
      <dsp:txXfrm>
        <a:off x="39066" y="5762697"/>
        <a:ext cx="7352416" cy="72214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7D890-3A64-473A-BB9C-697FD6312F12}">
      <dsp:nvSpPr>
        <dsp:cNvPr id="0" name=""/>
        <dsp:cNvSpPr/>
      </dsp:nvSpPr>
      <dsp:spPr>
        <a:xfrm>
          <a:off x="0" y="34223"/>
          <a:ext cx="6845300" cy="1160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1. kliničkih znakova i simptoma C</a:t>
          </a:r>
          <a:endParaRPr lang="en-US" sz="2400" kern="1200" dirty="0"/>
        </a:p>
      </dsp:txBody>
      <dsp:txXfrm>
        <a:off x="56658" y="90881"/>
        <a:ext cx="6731984" cy="1047324"/>
      </dsp:txXfrm>
    </dsp:sp>
    <dsp:sp modelId="{7C84F1D3-1418-4CC0-9E9D-3C59280687AC}">
      <dsp:nvSpPr>
        <dsp:cNvPr id="0" name=""/>
        <dsp:cNvSpPr/>
      </dsp:nvSpPr>
      <dsp:spPr>
        <a:xfrm>
          <a:off x="0" y="1373423"/>
          <a:ext cx="6845300" cy="1160640"/>
        </a:xfrm>
        <a:prstGeom prst="roundRect">
          <a:avLst/>
        </a:prstGeom>
        <a:solidFill>
          <a:schemeClr val="accent2">
            <a:hueOff val="-6588574"/>
            <a:satOff val="30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2. etiologije E</a:t>
          </a:r>
          <a:endParaRPr lang="en-US" sz="2400" kern="1200" dirty="0"/>
        </a:p>
      </dsp:txBody>
      <dsp:txXfrm>
        <a:off x="56658" y="1430081"/>
        <a:ext cx="6731984" cy="1047324"/>
      </dsp:txXfrm>
    </dsp:sp>
    <dsp:sp modelId="{AE5E37B6-4446-4583-8EFC-B9CF05F8019C}">
      <dsp:nvSpPr>
        <dsp:cNvPr id="0" name=""/>
        <dsp:cNvSpPr/>
      </dsp:nvSpPr>
      <dsp:spPr>
        <a:xfrm>
          <a:off x="0" y="2712623"/>
          <a:ext cx="6845300" cy="1160640"/>
        </a:xfrm>
        <a:prstGeom prst="roundRect">
          <a:avLst/>
        </a:prstGeom>
        <a:solidFill>
          <a:schemeClr val="accent2">
            <a:hueOff val="-13177148"/>
            <a:satOff val="6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3. anatomske distribucije patologije A</a:t>
          </a:r>
          <a:endParaRPr lang="en-US" sz="2400" kern="1200" dirty="0"/>
        </a:p>
      </dsp:txBody>
      <dsp:txXfrm>
        <a:off x="56658" y="2769281"/>
        <a:ext cx="6731984" cy="1047324"/>
      </dsp:txXfrm>
    </dsp:sp>
    <dsp:sp modelId="{B84B01C2-F865-4C45-B0A8-C99D129BBF49}">
      <dsp:nvSpPr>
        <dsp:cNvPr id="0" name=""/>
        <dsp:cNvSpPr/>
      </dsp:nvSpPr>
      <dsp:spPr>
        <a:xfrm>
          <a:off x="0" y="4051823"/>
          <a:ext cx="6845300" cy="1160640"/>
        </a:xfrm>
        <a:prstGeom prst="roundRect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4. patofiziološke disfunkcije P</a:t>
          </a:r>
          <a:endParaRPr lang="en-US" sz="2400" kern="1200" dirty="0"/>
        </a:p>
      </dsp:txBody>
      <dsp:txXfrm>
        <a:off x="56658" y="4108481"/>
        <a:ext cx="6731984" cy="104732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E3859-7484-4BF2-9F0D-A61D9CFDD91A}">
      <dsp:nvSpPr>
        <dsp:cNvPr id="0" name=""/>
        <dsp:cNvSpPr/>
      </dsp:nvSpPr>
      <dsp:spPr>
        <a:xfrm>
          <a:off x="4923799" y="-163856"/>
          <a:ext cx="1986335" cy="1709180"/>
        </a:xfrm>
        <a:prstGeom prst="ellipse">
          <a:avLst/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STUPANJ  0 – nevidljivi / palpabilni znakovi venske bolesti</a:t>
          </a:r>
        </a:p>
      </dsp:txBody>
      <dsp:txXfrm>
        <a:off x="5214691" y="86448"/>
        <a:ext cx="1404551" cy="1208572"/>
      </dsp:txXfrm>
    </dsp:sp>
    <dsp:sp modelId="{EB81DBE4-B0F2-4289-92FC-9BF9F3FC6C64}">
      <dsp:nvSpPr>
        <dsp:cNvPr id="0" name=""/>
        <dsp:cNvSpPr/>
      </dsp:nvSpPr>
      <dsp:spPr>
        <a:xfrm rot="1542857">
          <a:off x="6791927" y="850937"/>
          <a:ext cx="113251" cy="576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>
        <a:off x="6793609" y="958936"/>
        <a:ext cx="79276" cy="346108"/>
      </dsp:txXfrm>
    </dsp:sp>
    <dsp:sp modelId="{8AB9EBF6-6C5B-4631-94D6-3D7BABA1071A}">
      <dsp:nvSpPr>
        <dsp:cNvPr id="0" name=""/>
        <dsp:cNvSpPr/>
      </dsp:nvSpPr>
      <dsp:spPr>
        <a:xfrm>
          <a:off x="6790987" y="735333"/>
          <a:ext cx="1986335" cy="1709180"/>
        </a:xfrm>
        <a:prstGeom prst="ellipse">
          <a:avLst/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STUPANJ 1 – </a:t>
          </a:r>
          <a:r>
            <a:rPr lang="hr-HR" sz="1800" kern="1200" dirty="0" err="1"/>
            <a:t>teleangiekt-azije</a:t>
          </a:r>
          <a:r>
            <a:rPr lang="hr-HR" sz="1800" kern="1200" dirty="0"/>
            <a:t> ili </a:t>
          </a:r>
          <a:r>
            <a:rPr lang="hr-HR" sz="1800" kern="1200" dirty="0" err="1"/>
            <a:t>retikularrne</a:t>
          </a:r>
          <a:r>
            <a:rPr lang="hr-HR" sz="1800" kern="1200" dirty="0"/>
            <a:t> vene</a:t>
          </a:r>
        </a:p>
      </dsp:txBody>
      <dsp:txXfrm>
        <a:off x="7081879" y="985637"/>
        <a:ext cx="1404551" cy="1208572"/>
      </dsp:txXfrm>
    </dsp:sp>
    <dsp:sp modelId="{9497518A-792D-4C14-9380-30764C01880F}">
      <dsp:nvSpPr>
        <dsp:cNvPr id="0" name=""/>
        <dsp:cNvSpPr/>
      </dsp:nvSpPr>
      <dsp:spPr>
        <a:xfrm rot="4628571">
          <a:off x="7879335" y="2306581"/>
          <a:ext cx="268447" cy="576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>
        <a:off x="7910642" y="2382694"/>
        <a:ext cx="187913" cy="346108"/>
      </dsp:txXfrm>
    </dsp:sp>
    <dsp:sp modelId="{5C155DE6-6DE4-46C1-9517-1BFB9E499DFF}">
      <dsp:nvSpPr>
        <dsp:cNvPr id="0" name=""/>
        <dsp:cNvSpPr/>
      </dsp:nvSpPr>
      <dsp:spPr>
        <a:xfrm>
          <a:off x="7252145" y="2755796"/>
          <a:ext cx="1986335" cy="1709180"/>
        </a:xfrm>
        <a:prstGeom prst="ellipse">
          <a:avLst/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STUPANJ 2 – varikozne vene, </a:t>
          </a:r>
          <a:r>
            <a:rPr lang="hr-HR" sz="1800" kern="1200" dirty="0" err="1"/>
            <a:t>Hipostski</a:t>
          </a:r>
          <a:r>
            <a:rPr lang="hr-HR" sz="1800" kern="1200" dirty="0"/>
            <a:t> dermatitis</a:t>
          </a:r>
        </a:p>
      </dsp:txBody>
      <dsp:txXfrm>
        <a:off x="7543037" y="3006100"/>
        <a:ext cx="1404551" cy="1208572"/>
      </dsp:txXfrm>
    </dsp:sp>
    <dsp:sp modelId="{960CD7B0-B49A-4A16-8B78-537002B11E5F}">
      <dsp:nvSpPr>
        <dsp:cNvPr id="0" name=""/>
        <dsp:cNvSpPr/>
      </dsp:nvSpPr>
      <dsp:spPr>
        <a:xfrm rot="7714286">
          <a:off x="7498906" y="4128940"/>
          <a:ext cx="205726" cy="576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 rot="10800000">
        <a:off x="7549005" y="4220183"/>
        <a:ext cx="144008" cy="346108"/>
      </dsp:txXfrm>
    </dsp:sp>
    <dsp:sp modelId="{245E8BD8-8E5E-4243-81C5-E0F69CDEFA56}">
      <dsp:nvSpPr>
        <dsp:cNvPr id="0" name=""/>
        <dsp:cNvSpPr/>
      </dsp:nvSpPr>
      <dsp:spPr>
        <a:xfrm>
          <a:off x="5960010" y="4376082"/>
          <a:ext cx="1986335" cy="1709180"/>
        </a:xfrm>
        <a:prstGeom prst="ellipse">
          <a:avLst/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STUPANJ 3 – </a:t>
          </a:r>
          <a:r>
            <a:rPr lang="hr-HR" sz="1800" kern="1200" dirty="0" err="1"/>
            <a:t>Atrophie</a:t>
          </a:r>
          <a:r>
            <a:rPr lang="hr-HR" sz="1800" kern="1200" dirty="0"/>
            <a:t> </a:t>
          </a:r>
          <a:r>
            <a:rPr lang="hr-HR" sz="1800" kern="1200" dirty="0" err="1"/>
            <a:t>blanche</a:t>
          </a:r>
          <a:endParaRPr lang="hr-HR" sz="1800" kern="1200" dirty="0"/>
        </a:p>
      </dsp:txBody>
      <dsp:txXfrm>
        <a:off x="6250902" y="4626386"/>
        <a:ext cx="1404551" cy="1208572"/>
      </dsp:txXfrm>
    </dsp:sp>
    <dsp:sp modelId="{54ABC15D-9E15-457E-BD37-FEF15F192223}">
      <dsp:nvSpPr>
        <dsp:cNvPr id="0" name=""/>
        <dsp:cNvSpPr/>
      </dsp:nvSpPr>
      <dsp:spPr>
        <a:xfrm rot="10800000">
          <a:off x="5885445" y="4942248"/>
          <a:ext cx="65625" cy="576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 rot="10800000">
        <a:off x="5905132" y="5057618"/>
        <a:ext cx="45938" cy="346108"/>
      </dsp:txXfrm>
    </dsp:sp>
    <dsp:sp modelId="{56554C65-BE55-4DAD-BC1F-687F32F2A3E2}">
      <dsp:nvSpPr>
        <dsp:cNvPr id="0" name=""/>
        <dsp:cNvSpPr/>
      </dsp:nvSpPr>
      <dsp:spPr>
        <a:xfrm>
          <a:off x="3887587" y="4376082"/>
          <a:ext cx="1986335" cy="1709180"/>
        </a:xfrm>
        <a:prstGeom prst="ellipse">
          <a:avLst/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STUPANJ 4 - promjene boje,  upala kože i potkožja, edem</a:t>
          </a:r>
        </a:p>
      </dsp:txBody>
      <dsp:txXfrm>
        <a:off x="4178479" y="4626386"/>
        <a:ext cx="1404551" cy="1208572"/>
      </dsp:txXfrm>
    </dsp:sp>
    <dsp:sp modelId="{B484DF69-8FD9-440B-A2BA-061F5C5001EF}">
      <dsp:nvSpPr>
        <dsp:cNvPr id="0" name=""/>
        <dsp:cNvSpPr/>
      </dsp:nvSpPr>
      <dsp:spPr>
        <a:xfrm rot="13885714">
          <a:off x="4134348" y="4135270"/>
          <a:ext cx="205726" cy="576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 rot="10800000">
        <a:off x="4184447" y="4274767"/>
        <a:ext cx="144008" cy="346108"/>
      </dsp:txXfrm>
    </dsp:sp>
    <dsp:sp modelId="{CD71839A-7DAA-4F0F-92ED-FF52C227A699}">
      <dsp:nvSpPr>
        <dsp:cNvPr id="0" name=""/>
        <dsp:cNvSpPr/>
      </dsp:nvSpPr>
      <dsp:spPr>
        <a:xfrm>
          <a:off x="2595452" y="2755796"/>
          <a:ext cx="1986335" cy="1709180"/>
        </a:xfrm>
        <a:prstGeom prst="ellipse">
          <a:avLst/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STUPANJ 5 –  4. st + izliječeni ulkus</a:t>
          </a:r>
        </a:p>
      </dsp:txBody>
      <dsp:txXfrm>
        <a:off x="2886344" y="3006100"/>
        <a:ext cx="1404551" cy="1208572"/>
      </dsp:txXfrm>
    </dsp:sp>
    <dsp:sp modelId="{EA762813-EC25-4BEC-B2C6-4C37AE6D22FE}">
      <dsp:nvSpPr>
        <dsp:cNvPr id="0" name=""/>
        <dsp:cNvSpPr/>
      </dsp:nvSpPr>
      <dsp:spPr>
        <a:xfrm rot="16971429">
          <a:off x="3683800" y="2316881"/>
          <a:ext cx="268447" cy="576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>
        <a:off x="3715107" y="2471508"/>
        <a:ext cx="187913" cy="346108"/>
      </dsp:txXfrm>
    </dsp:sp>
    <dsp:sp modelId="{08FD0BAA-AF30-48F4-87D3-5AF0884FA0D4}">
      <dsp:nvSpPr>
        <dsp:cNvPr id="0" name=""/>
        <dsp:cNvSpPr/>
      </dsp:nvSpPr>
      <dsp:spPr>
        <a:xfrm>
          <a:off x="3056610" y="735333"/>
          <a:ext cx="1986335" cy="1709180"/>
        </a:xfrm>
        <a:prstGeom prst="ellipse">
          <a:avLst/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STUPANJ 6 –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4. st. +  aktivni ulkus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/>
        </a:p>
      </dsp:txBody>
      <dsp:txXfrm>
        <a:off x="3347502" y="985637"/>
        <a:ext cx="1404551" cy="1208572"/>
      </dsp:txXfrm>
    </dsp:sp>
    <dsp:sp modelId="{C57B9324-5EE5-4B91-BBBD-BB879ECECE47}">
      <dsp:nvSpPr>
        <dsp:cNvPr id="0" name=""/>
        <dsp:cNvSpPr/>
      </dsp:nvSpPr>
      <dsp:spPr>
        <a:xfrm rot="20057143">
          <a:off x="4924738" y="852871"/>
          <a:ext cx="113251" cy="576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>
        <a:off x="4926420" y="975612"/>
        <a:ext cx="79276" cy="3461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18686-3242-4901-8F86-A8EA3B9AA7EB}">
      <dsp:nvSpPr>
        <dsp:cNvPr id="0" name=""/>
        <dsp:cNvSpPr/>
      </dsp:nvSpPr>
      <dsp:spPr>
        <a:xfrm>
          <a:off x="0" y="1010"/>
          <a:ext cx="7324725" cy="11411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Česta kronična rana poznata od davne prošlosti.</a:t>
          </a:r>
          <a:endParaRPr lang="en-US" sz="2400" kern="1200" dirty="0"/>
        </a:p>
      </dsp:txBody>
      <dsp:txXfrm>
        <a:off x="55708" y="56718"/>
        <a:ext cx="7213309" cy="1029774"/>
      </dsp:txXfrm>
    </dsp:sp>
    <dsp:sp modelId="{40AE54D4-2CBB-4BB7-8A22-327A755F682F}">
      <dsp:nvSpPr>
        <dsp:cNvPr id="0" name=""/>
        <dsp:cNvSpPr/>
      </dsp:nvSpPr>
      <dsp:spPr>
        <a:xfrm>
          <a:off x="0" y="1144225"/>
          <a:ext cx="7324725" cy="1228274"/>
        </a:xfrm>
        <a:prstGeom prst="roundRect">
          <a:avLst/>
        </a:prstGeom>
        <a:solidFill>
          <a:schemeClr val="accent2">
            <a:hueOff val="-3294287"/>
            <a:satOff val="15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Od svih kroničnih rana na potkoljenici, isključujući stopalo, oko 95 % otpada na potkoljenične ulkuse.</a:t>
          </a:r>
          <a:endParaRPr lang="en-US" sz="2400" kern="1200" dirty="0"/>
        </a:p>
      </dsp:txBody>
      <dsp:txXfrm>
        <a:off x="59959" y="1204184"/>
        <a:ext cx="7204807" cy="1108356"/>
      </dsp:txXfrm>
    </dsp:sp>
    <dsp:sp modelId="{5027E3D6-87D5-4FB2-A7A1-0D849D1EB9A6}">
      <dsp:nvSpPr>
        <dsp:cNvPr id="0" name=""/>
        <dsp:cNvSpPr/>
      </dsp:nvSpPr>
      <dsp:spPr>
        <a:xfrm>
          <a:off x="0" y="2374525"/>
          <a:ext cx="7324725" cy="873598"/>
        </a:xfrm>
        <a:prstGeom prst="roundRect">
          <a:avLst/>
        </a:prstGeom>
        <a:solidFill>
          <a:schemeClr val="accent2">
            <a:hueOff val="-6588574"/>
            <a:satOff val="30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Oko 75 % su venski ulkusi, ostatak miješani i arterijski.</a:t>
          </a:r>
          <a:endParaRPr lang="en-US" sz="2400" kern="1200" dirty="0"/>
        </a:p>
      </dsp:txBody>
      <dsp:txXfrm>
        <a:off x="42646" y="2417171"/>
        <a:ext cx="7239433" cy="788306"/>
      </dsp:txXfrm>
    </dsp:sp>
    <dsp:sp modelId="{52613AEA-934A-47FA-8B88-C0CA93FB66A7}">
      <dsp:nvSpPr>
        <dsp:cNvPr id="0" name=""/>
        <dsp:cNvSpPr/>
      </dsp:nvSpPr>
      <dsp:spPr>
        <a:xfrm>
          <a:off x="0" y="3250148"/>
          <a:ext cx="7324725" cy="637044"/>
        </a:xfrm>
        <a:prstGeom prst="roundRect">
          <a:avLst/>
        </a:prstGeom>
        <a:solidFill>
          <a:schemeClr val="accent2">
            <a:hueOff val="-9882860"/>
            <a:satOff val="45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Prevalencija se povećava se s dobi.</a:t>
          </a:r>
          <a:endParaRPr lang="en-US" sz="2400" kern="1200" dirty="0"/>
        </a:p>
      </dsp:txBody>
      <dsp:txXfrm>
        <a:off x="31098" y="3281246"/>
        <a:ext cx="7262529" cy="574848"/>
      </dsp:txXfrm>
    </dsp:sp>
    <dsp:sp modelId="{51B71EFF-75C2-4D62-A151-703F3ADA286A}">
      <dsp:nvSpPr>
        <dsp:cNvPr id="0" name=""/>
        <dsp:cNvSpPr/>
      </dsp:nvSpPr>
      <dsp:spPr>
        <a:xfrm>
          <a:off x="0" y="3889218"/>
          <a:ext cx="7324725" cy="1016274"/>
        </a:xfrm>
        <a:prstGeom prst="roundRect">
          <a:avLst/>
        </a:prstGeom>
        <a:solidFill>
          <a:schemeClr val="accent2">
            <a:hueOff val="-13177148"/>
            <a:satOff val="6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2 – 3 % populacije u dobi iznad 65 godina boluje ili je bolovalo od venskog ulkusa.</a:t>
          </a:r>
          <a:endParaRPr lang="en-US" sz="2400" kern="1200" dirty="0"/>
        </a:p>
      </dsp:txBody>
      <dsp:txXfrm>
        <a:off x="49610" y="3938828"/>
        <a:ext cx="7225505" cy="917054"/>
      </dsp:txXfrm>
    </dsp:sp>
    <dsp:sp modelId="{CEC4228D-9A86-45DD-BC67-48A525118581}">
      <dsp:nvSpPr>
        <dsp:cNvPr id="0" name=""/>
        <dsp:cNvSpPr/>
      </dsp:nvSpPr>
      <dsp:spPr>
        <a:xfrm>
          <a:off x="0" y="4907517"/>
          <a:ext cx="7324725" cy="885659"/>
        </a:xfrm>
        <a:prstGeom prst="roundRect">
          <a:avLst/>
        </a:prstGeom>
        <a:solidFill>
          <a:schemeClr val="accent2">
            <a:hueOff val="-16471434"/>
            <a:satOff val="75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25 % do 30 % odrasle populacije ima varikozne vene.</a:t>
          </a:r>
          <a:endParaRPr lang="en-US" sz="2400" kern="1200" dirty="0"/>
        </a:p>
      </dsp:txBody>
      <dsp:txXfrm>
        <a:off x="43234" y="4950751"/>
        <a:ext cx="7238257" cy="799191"/>
      </dsp:txXfrm>
    </dsp:sp>
    <dsp:sp modelId="{E5FA7820-D7F9-4C2E-A3C1-5B66D8CC19F3}">
      <dsp:nvSpPr>
        <dsp:cNvPr id="0" name=""/>
        <dsp:cNvSpPr/>
      </dsp:nvSpPr>
      <dsp:spPr>
        <a:xfrm>
          <a:off x="0" y="5795202"/>
          <a:ext cx="7324725" cy="862040"/>
        </a:xfrm>
        <a:prstGeom prst="roundRect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5 – 15 % zahtijeva kirurški zahvat.</a:t>
          </a:r>
          <a:endParaRPr lang="en-US" sz="2400" kern="1200" dirty="0"/>
        </a:p>
      </dsp:txBody>
      <dsp:txXfrm>
        <a:off x="42081" y="5837283"/>
        <a:ext cx="7240563" cy="7778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562AA-7ABA-41DD-BD18-B921CBD2DA4B}">
      <dsp:nvSpPr>
        <dsp:cNvPr id="0" name=""/>
        <dsp:cNvSpPr/>
      </dsp:nvSpPr>
      <dsp:spPr>
        <a:xfrm>
          <a:off x="2552625" y="2709333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286933"/>
              </a:lnTo>
              <a:lnTo>
                <a:pt x="675382" y="128693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800" b="1" kern="1200"/>
        </a:p>
      </dsp:txBody>
      <dsp:txXfrm>
        <a:off x="2853982" y="3316465"/>
        <a:ext cx="72669" cy="72669"/>
      </dsp:txXfrm>
    </dsp:sp>
    <dsp:sp modelId="{3991FD79-BA0E-4FC1-87E7-CFBACA21C6A8}">
      <dsp:nvSpPr>
        <dsp:cNvPr id="0" name=""/>
        <dsp:cNvSpPr/>
      </dsp:nvSpPr>
      <dsp:spPr>
        <a:xfrm>
          <a:off x="2552625" y="2663613"/>
          <a:ext cx="6753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82" y="4572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800" b="1" kern="1200"/>
        </a:p>
      </dsp:txBody>
      <dsp:txXfrm>
        <a:off x="2873432" y="2692448"/>
        <a:ext cx="33769" cy="33769"/>
      </dsp:txXfrm>
    </dsp:sp>
    <dsp:sp modelId="{817F0B2A-E2FD-4299-ABDA-9C2D2FFF9057}">
      <dsp:nvSpPr>
        <dsp:cNvPr id="0" name=""/>
        <dsp:cNvSpPr/>
      </dsp:nvSpPr>
      <dsp:spPr>
        <a:xfrm>
          <a:off x="2552625" y="1422400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1286933"/>
              </a:moveTo>
              <a:lnTo>
                <a:pt x="337691" y="1286933"/>
              </a:lnTo>
              <a:lnTo>
                <a:pt x="337691" y="0"/>
              </a:lnTo>
              <a:lnTo>
                <a:pt x="67538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800" b="1" kern="1200"/>
        </a:p>
      </dsp:txBody>
      <dsp:txXfrm>
        <a:off x="2853982" y="2029532"/>
        <a:ext cx="72669" cy="72669"/>
      </dsp:txXfrm>
    </dsp:sp>
    <dsp:sp modelId="{4E1B9D97-64BC-49DE-A9BE-FCF9D5720A54}">
      <dsp:nvSpPr>
        <dsp:cNvPr id="0" name=""/>
        <dsp:cNvSpPr/>
      </dsp:nvSpPr>
      <dsp:spPr>
        <a:xfrm rot="16200000">
          <a:off x="-671481" y="2194560"/>
          <a:ext cx="5418667" cy="1029546"/>
        </a:xfrm>
        <a:prstGeom prst="rect">
          <a:avLst/>
        </a:prstGeom>
        <a:solidFill>
          <a:srgbClr val="89477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/>
            <a:t>Potkoljenični ulkus</a:t>
          </a:r>
        </a:p>
      </dsp:txBody>
      <dsp:txXfrm>
        <a:off x="-671481" y="2194560"/>
        <a:ext cx="5418667" cy="1029546"/>
      </dsp:txXfrm>
    </dsp:sp>
    <dsp:sp modelId="{5BEF6D25-2782-4B37-829D-20AD6D8DCCB7}">
      <dsp:nvSpPr>
        <dsp:cNvPr id="0" name=""/>
        <dsp:cNvSpPr/>
      </dsp:nvSpPr>
      <dsp:spPr>
        <a:xfrm>
          <a:off x="3228008" y="907626"/>
          <a:ext cx="3376913" cy="1029546"/>
        </a:xfrm>
        <a:prstGeom prst="rect">
          <a:avLst/>
        </a:prstGeom>
        <a:solidFill>
          <a:srgbClr val="89477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/>
            <a:t>venski</a:t>
          </a:r>
        </a:p>
      </dsp:txBody>
      <dsp:txXfrm>
        <a:off x="3228008" y="907626"/>
        <a:ext cx="3376913" cy="1029546"/>
      </dsp:txXfrm>
    </dsp:sp>
    <dsp:sp modelId="{C61C07F1-0CAE-4B3B-B678-E2DEE571F9A5}">
      <dsp:nvSpPr>
        <dsp:cNvPr id="0" name=""/>
        <dsp:cNvSpPr/>
      </dsp:nvSpPr>
      <dsp:spPr>
        <a:xfrm>
          <a:off x="3228008" y="2194560"/>
          <a:ext cx="3376913" cy="1029546"/>
        </a:xfrm>
        <a:prstGeom prst="rect">
          <a:avLst/>
        </a:prstGeom>
        <a:solidFill>
          <a:srgbClr val="89477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/>
            <a:t>arterijski</a:t>
          </a:r>
        </a:p>
      </dsp:txBody>
      <dsp:txXfrm>
        <a:off x="3228008" y="2194560"/>
        <a:ext cx="3376913" cy="1029546"/>
      </dsp:txXfrm>
    </dsp:sp>
    <dsp:sp modelId="{A7722F2F-9686-4F39-81D4-099EA779AFF5}">
      <dsp:nvSpPr>
        <dsp:cNvPr id="0" name=""/>
        <dsp:cNvSpPr/>
      </dsp:nvSpPr>
      <dsp:spPr>
        <a:xfrm>
          <a:off x="3228008" y="3481493"/>
          <a:ext cx="3376913" cy="1029546"/>
        </a:xfrm>
        <a:prstGeom prst="rect">
          <a:avLst/>
        </a:prstGeom>
        <a:solidFill>
          <a:srgbClr val="89477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/>
            <a:t>miješani</a:t>
          </a:r>
        </a:p>
      </dsp:txBody>
      <dsp:txXfrm>
        <a:off x="3228008" y="3481493"/>
        <a:ext cx="3376913" cy="10295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80C75-0282-44E6-940A-7AC458EE36E3}">
      <dsp:nvSpPr>
        <dsp:cNvPr id="0" name=""/>
        <dsp:cNvSpPr/>
      </dsp:nvSpPr>
      <dsp:spPr>
        <a:xfrm>
          <a:off x="248444" y="0"/>
          <a:ext cx="3208346" cy="35614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913" tIns="0" rIns="316913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/>
            <a:t>PRIMARNI</a:t>
          </a:r>
          <a:r>
            <a:rPr lang="hr-HR" sz="2400" kern="1200" dirty="0"/>
            <a:t> – venska insuficijencija površnog venskog sustava</a:t>
          </a:r>
          <a:endParaRPr lang="en-US" sz="2400" kern="1200" dirty="0"/>
        </a:p>
      </dsp:txBody>
      <dsp:txXfrm>
        <a:off x="248444" y="1424582"/>
        <a:ext cx="3208346" cy="2136873"/>
      </dsp:txXfrm>
    </dsp:sp>
    <dsp:sp modelId="{6C9CBCA0-1E18-4F97-9D54-32C6ED0C2793}">
      <dsp:nvSpPr>
        <dsp:cNvPr id="0" name=""/>
        <dsp:cNvSpPr/>
      </dsp:nvSpPr>
      <dsp:spPr>
        <a:xfrm>
          <a:off x="792" y="0"/>
          <a:ext cx="3208346" cy="1424582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913" tIns="165100" rIns="316913" bIns="1651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01</a:t>
          </a:r>
        </a:p>
      </dsp:txBody>
      <dsp:txXfrm>
        <a:off x="792" y="0"/>
        <a:ext cx="3208346" cy="1424582"/>
      </dsp:txXfrm>
    </dsp:sp>
    <dsp:sp modelId="{31274459-9E49-4037-A6BC-0755A5829C3D}">
      <dsp:nvSpPr>
        <dsp:cNvPr id="0" name=""/>
        <dsp:cNvSpPr/>
      </dsp:nvSpPr>
      <dsp:spPr>
        <a:xfrm>
          <a:off x="3465806" y="0"/>
          <a:ext cx="3208346" cy="35614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913" tIns="0" rIns="316913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/>
            <a:t>SEKUNDARNI</a:t>
          </a:r>
          <a:r>
            <a:rPr lang="hr-HR" sz="2400" kern="1200" dirty="0"/>
            <a:t> – tromboza vena</a:t>
          </a:r>
          <a:endParaRPr lang="en-US" sz="2400" kern="1200" dirty="0"/>
        </a:p>
      </dsp:txBody>
      <dsp:txXfrm>
        <a:off x="3465806" y="1424582"/>
        <a:ext cx="3208346" cy="2136873"/>
      </dsp:txXfrm>
    </dsp:sp>
    <dsp:sp modelId="{8EAD78B8-7879-499A-9906-BEE027D275B1}">
      <dsp:nvSpPr>
        <dsp:cNvPr id="0" name=""/>
        <dsp:cNvSpPr/>
      </dsp:nvSpPr>
      <dsp:spPr>
        <a:xfrm>
          <a:off x="3465806" y="0"/>
          <a:ext cx="3208346" cy="1424582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913" tIns="165100" rIns="316913" bIns="1651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02</a:t>
          </a:r>
        </a:p>
      </dsp:txBody>
      <dsp:txXfrm>
        <a:off x="3465806" y="0"/>
        <a:ext cx="3208346" cy="1424582"/>
      </dsp:txXfrm>
    </dsp:sp>
    <dsp:sp modelId="{EACB4AE0-787F-42AD-87AE-F36A65865BAF}">
      <dsp:nvSpPr>
        <dsp:cNvPr id="0" name=""/>
        <dsp:cNvSpPr/>
      </dsp:nvSpPr>
      <dsp:spPr>
        <a:xfrm>
          <a:off x="6930821" y="0"/>
          <a:ext cx="3208346" cy="356145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913" tIns="0" rIns="316913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/>
            <a:t>NASLJEDNI</a:t>
          </a:r>
          <a:r>
            <a:rPr lang="hr-HR" sz="2400" kern="1200" dirty="0"/>
            <a:t> – malformacije venskog sustava i genetska predispozicija</a:t>
          </a:r>
          <a:endParaRPr lang="en-US" sz="2400" kern="1200" dirty="0"/>
        </a:p>
      </dsp:txBody>
      <dsp:txXfrm>
        <a:off x="6930821" y="1424582"/>
        <a:ext cx="3208346" cy="2136873"/>
      </dsp:txXfrm>
    </dsp:sp>
    <dsp:sp modelId="{31D11A24-B4B0-4201-8504-12FD1ECB83E7}">
      <dsp:nvSpPr>
        <dsp:cNvPr id="0" name=""/>
        <dsp:cNvSpPr/>
      </dsp:nvSpPr>
      <dsp:spPr>
        <a:xfrm>
          <a:off x="6930821" y="0"/>
          <a:ext cx="3208346" cy="1424582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913" tIns="165100" rIns="316913" bIns="1651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03</a:t>
          </a:r>
        </a:p>
      </dsp:txBody>
      <dsp:txXfrm>
        <a:off x="6930821" y="0"/>
        <a:ext cx="3208346" cy="14245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7DEBE-0ABF-490C-9A3D-CCA1EF923DE3}">
      <dsp:nvSpPr>
        <dsp:cNvPr id="0" name=""/>
        <dsp:cNvSpPr/>
      </dsp:nvSpPr>
      <dsp:spPr>
        <a:xfrm>
          <a:off x="3801" y="410595"/>
          <a:ext cx="2058387" cy="12350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Spol </a:t>
          </a:r>
          <a:endParaRPr lang="en-US" sz="2100" kern="1200"/>
        </a:p>
      </dsp:txBody>
      <dsp:txXfrm>
        <a:off x="3801" y="410595"/>
        <a:ext cx="2058387" cy="1235032"/>
      </dsp:txXfrm>
    </dsp:sp>
    <dsp:sp modelId="{79661CC1-50E7-4155-A034-A5391803676A}">
      <dsp:nvSpPr>
        <dsp:cNvPr id="0" name=""/>
        <dsp:cNvSpPr/>
      </dsp:nvSpPr>
      <dsp:spPr>
        <a:xfrm>
          <a:off x="2268027" y="410595"/>
          <a:ext cx="2058387" cy="12350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Dob</a:t>
          </a:r>
          <a:endParaRPr lang="en-US" sz="2100" kern="1200"/>
        </a:p>
      </dsp:txBody>
      <dsp:txXfrm>
        <a:off x="2268027" y="410595"/>
        <a:ext cx="2058387" cy="1235032"/>
      </dsp:txXfrm>
    </dsp:sp>
    <dsp:sp modelId="{A00D0136-9CAA-4D23-88B8-32F474A0DA6D}">
      <dsp:nvSpPr>
        <dsp:cNvPr id="0" name=""/>
        <dsp:cNvSpPr/>
      </dsp:nvSpPr>
      <dsp:spPr>
        <a:xfrm>
          <a:off x="4532253" y="410595"/>
          <a:ext cx="2058387" cy="12350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Hormonske promjene</a:t>
          </a:r>
          <a:endParaRPr lang="en-US" sz="2100" kern="1200"/>
        </a:p>
      </dsp:txBody>
      <dsp:txXfrm>
        <a:off x="4532253" y="410595"/>
        <a:ext cx="2058387" cy="1235032"/>
      </dsp:txXfrm>
    </dsp:sp>
    <dsp:sp modelId="{C18FD940-3A05-476B-898A-2035138B58B7}">
      <dsp:nvSpPr>
        <dsp:cNvPr id="0" name=""/>
        <dsp:cNvSpPr/>
      </dsp:nvSpPr>
      <dsp:spPr>
        <a:xfrm>
          <a:off x="6796479" y="410595"/>
          <a:ext cx="2058387" cy="123503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Trudnoća</a:t>
          </a:r>
          <a:endParaRPr lang="en-US" sz="2100" kern="1200"/>
        </a:p>
      </dsp:txBody>
      <dsp:txXfrm>
        <a:off x="6796479" y="410595"/>
        <a:ext cx="2058387" cy="1235032"/>
      </dsp:txXfrm>
    </dsp:sp>
    <dsp:sp modelId="{F6FF9D18-43D0-4312-BC0A-664F9ECFDB02}">
      <dsp:nvSpPr>
        <dsp:cNvPr id="0" name=""/>
        <dsp:cNvSpPr/>
      </dsp:nvSpPr>
      <dsp:spPr>
        <a:xfrm>
          <a:off x="9060705" y="410595"/>
          <a:ext cx="2058387" cy="123503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Prekomjerna tjelesna težina</a:t>
          </a:r>
          <a:endParaRPr lang="en-US" sz="2100" kern="1200"/>
        </a:p>
      </dsp:txBody>
      <dsp:txXfrm>
        <a:off x="9060705" y="410595"/>
        <a:ext cx="2058387" cy="1235032"/>
      </dsp:txXfrm>
    </dsp:sp>
    <dsp:sp modelId="{974E08D3-55F5-4A7B-B512-FE94FB14F66B}">
      <dsp:nvSpPr>
        <dsp:cNvPr id="0" name=""/>
        <dsp:cNvSpPr/>
      </dsp:nvSpPr>
      <dsp:spPr>
        <a:xfrm>
          <a:off x="1135914" y="1851466"/>
          <a:ext cx="2058387" cy="12350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Poremećaji statike stopala</a:t>
          </a:r>
          <a:endParaRPr lang="en-US" sz="2100" kern="1200"/>
        </a:p>
      </dsp:txBody>
      <dsp:txXfrm>
        <a:off x="1135914" y="1851466"/>
        <a:ext cx="2058387" cy="1235032"/>
      </dsp:txXfrm>
    </dsp:sp>
    <dsp:sp modelId="{43E1E439-4A6A-4F13-A044-4D39D3FB833E}">
      <dsp:nvSpPr>
        <dsp:cNvPr id="0" name=""/>
        <dsp:cNvSpPr/>
      </dsp:nvSpPr>
      <dsp:spPr>
        <a:xfrm>
          <a:off x="3400140" y="1851466"/>
          <a:ext cx="2058387" cy="12350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Nedovoljna fizička aktivnost</a:t>
          </a:r>
          <a:endParaRPr lang="en-US" sz="2100" kern="1200"/>
        </a:p>
      </dsp:txBody>
      <dsp:txXfrm>
        <a:off x="3400140" y="1851466"/>
        <a:ext cx="2058387" cy="1235032"/>
      </dsp:txXfrm>
    </dsp:sp>
    <dsp:sp modelId="{B5C207BD-3F75-4071-BB51-591248E4CCD6}">
      <dsp:nvSpPr>
        <dsp:cNvPr id="0" name=""/>
        <dsp:cNvSpPr/>
      </dsp:nvSpPr>
      <dsp:spPr>
        <a:xfrm>
          <a:off x="5664366" y="1851466"/>
          <a:ext cx="2058387" cy="12350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Dugotrajno stajanje</a:t>
          </a:r>
          <a:endParaRPr lang="en-US" sz="2100" kern="1200"/>
        </a:p>
      </dsp:txBody>
      <dsp:txXfrm>
        <a:off x="5664366" y="1851466"/>
        <a:ext cx="2058387" cy="1235032"/>
      </dsp:txXfrm>
    </dsp:sp>
    <dsp:sp modelId="{09BFC3FB-9861-487F-8553-2DEA02DAF710}">
      <dsp:nvSpPr>
        <dsp:cNvPr id="0" name=""/>
        <dsp:cNvSpPr/>
      </dsp:nvSpPr>
      <dsp:spPr>
        <a:xfrm>
          <a:off x="7928592" y="1851466"/>
          <a:ext cx="2058387" cy="123503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Kirurški zahvati na donjim ekstremitetima</a:t>
          </a:r>
          <a:endParaRPr lang="en-US" sz="2100" kern="1200"/>
        </a:p>
      </dsp:txBody>
      <dsp:txXfrm>
        <a:off x="7928592" y="1851466"/>
        <a:ext cx="2058387" cy="12350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880AB-05E2-4D4B-AECA-8C2F4AB24DDF}">
      <dsp:nvSpPr>
        <dsp:cNvPr id="0" name=""/>
        <dsp:cNvSpPr/>
      </dsp:nvSpPr>
      <dsp:spPr>
        <a:xfrm>
          <a:off x="1548768" y="2295525"/>
          <a:ext cx="541523" cy="1608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0761" y="0"/>
              </a:lnTo>
              <a:lnTo>
                <a:pt x="270761" y="1608331"/>
              </a:lnTo>
              <a:lnTo>
                <a:pt x="541523" y="1608331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600" kern="1200"/>
        </a:p>
      </dsp:txBody>
      <dsp:txXfrm>
        <a:off x="1777103" y="3057264"/>
        <a:ext cx="84852" cy="84852"/>
      </dsp:txXfrm>
    </dsp:sp>
    <dsp:sp modelId="{1EB716FE-6028-497D-996E-B46EDF1C1255}">
      <dsp:nvSpPr>
        <dsp:cNvPr id="0" name=""/>
        <dsp:cNvSpPr/>
      </dsp:nvSpPr>
      <dsp:spPr>
        <a:xfrm>
          <a:off x="1548768" y="2249805"/>
          <a:ext cx="5415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0761" y="45720"/>
              </a:lnTo>
              <a:lnTo>
                <a:pt x="270761" y="82281"/>
              </a:lnTo>
              <a:lnTo>
                <a:pt x="541523" y="82281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1805960" y="2281956"/>
        <a:ext cx="27137" cy="27137"/>
      </dsp:txXfrm>
    </dsp:sp>
    <dsp:sp modelId="{93B28991-1679-4496-809E-C309D2238188}">
      <dsp:nvSpPr>
        <dsp:cNvPr id="0" name=""/>
        <dsp:cNvSpPr/>
      </dsp:nvSpPr>
      <dsp:spPr>
        <a:xfrm>
          <a:off x="1548768" y="723754"/>
          <a:ext cx="541523" cy="1571770"/>
        </a:xfrm>
        <a:custGeom>
          <a:avLst/>
          <a:gdLst/>
          <a:ahLst/>
          <a:cxnLst/>
          <a:rect l="0" t="0" r="0" b="0"/>
          <a:pathLst>
            <a:path>
              <a:moveTo>
                <a:pt x="0" y="1571770"/>
              </a:moveTo>
              <a:lnTo>
                <a:pt x="270761" y="1571770"/>
              </a:lnTo>
              <a:lnTo>
                <a:pt x="270761" y="0"/>
              </a:lnTo>
              <a:lnTo>
                <a:pt x="541523" y="0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1777968" y="1468078"/>
        <a:ext cx="83122" cy="83122"/>
      </dsp:txXfrm>
    </dsp:sp>
    <dsp:sp modelId="{DC36957D-7075-4B06-AC3E-F76A2885F3F5}">
      <dsp:nvSpPr>
        <dsp:cNvPr id="0" name=""/>
        <dsp:cNvSpPr/>
      </dsp:nvSpPr>
      <dsp:spPr>
        <a:xfrm rot="16200000">
          <a:off x="-1036326" y="1882778"/>
          <a:ext cx="4344696" cy="82549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900" kern="1200"/>
            <a:t>Venske ulceracije</a:t>
          </a:r>
        </a:p>
      </dsp:txBody>
      <dsp:txXfrm>
        <a:off x="-1036326" y="1882778"/>
        <a:ext cx="4344696" cy="825492"/>
      </dsp:txXfrm>
    </dsp:sp>
    <dsp:sp modelId="{01D969FB-E9C0-4979-8174-9F9641C92852}">
      <dsp:nvSpPr>
        <dsp:cNvPr id="0" name=""/>
        <dsp:cNvSpPr/>
      </dsp:nvSpPr>
      <dsp:spPr>
        <a:xfrm>
          <a:off x="2090291" y="4494"/>
          <a:ext cx="5759990" cy="143851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2000" b="1" kern="1200" dirty="0"/>
            <a:t>1. TIPIČNE VENSKE ULCERACIJE </a:t>
          </a:r>
          <a:r>
            <a:rPr lang="hr-HR" sz="2000" kern="1200" dirty="0"/>
            <a:t>- rezultat venske staze. Posljedica su  insuficijencije površnog venskog sustava. Zastupljene su sa 15 – 20 %.</a:t>
          </a:r>
        </a:p>
      </dsp:txBody>
      <dsp:txXfrm>
        <a:off x="2090291" y="4494"/>
        <a:ext cx="5759990" cy="1438519"/>
      </dsp:txXfrm>
    </dsp:sp>
    <dsp:sp modelId="{5A029DC9-8548-450E-AA08-DDBA8229B67F}">
      <dsp:nvSpPr>
        <dsp:cNvPr id="0" name=""/>
        <dsp:cNvSpPr/>
      </dsp:nvSpPr>
      <dsp:spPr>
        <a:xfrm>
          <a:off x="2090291" y="1649387"/>
          <a:ext cx="5759990" cy="136539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hr-HR" altLang="sr-Latn-RS" sz="1800" b="1" kern="1200" dirty="0"/>
            <a:t>2. ULCERACIJE KAO POSLJEDICA VENSKE TROMBOZE</a:t>
          </a:r>
          <a:r>
            <a:rPr lang="hr-HR" altLang="sr-Latn-RS" sz="1800" kern="1200" dirty="0"/>
            <a:t> ( 50 – 60%), - promjene na svim </a:t>
          </a:r>
          <a:r>
            <a:rPr lang="hr-HR" altLang="sr-Latn-RS" sz="1800" kern="1200" dirty="0" err="1"/>
            <a:t>venslkim</a:t>
          </a:r>
          <a:r>
            <a:rPr lang="hr-HR" altLang="sr-Latn-RS" sz="1800" kern="1200" dirty="0"/>
            <a:t> sustavima. Najčešće su u  donjoj 1/3 potkoljenice s medijalne strane, često se šire i produbljuju.</a:t>
          </a:r>
        </a:p>
      </dsp:txBody>
      <dsp:txXfrm>
        <a:off x="2090291" y="1649387"/>
        <a:ext cx="5759990" cy="1365397"/>
      </dsp:txXfrm>
    </dsp:sp>
    <dsp:sp modelId="{F68B67D1-A205-4902-8875-93178A317CC2}">
      <dsp:nvSpPr>
        <dsp:cNvPr id="0" name=""/>
        <dsp:cNvSpPr/>
      </dsp:nvSpPr>
      <dsp:spPr>
        <a:xfrm>
          <a:off x="2090291" y="3221157"/>
          <a:ext cx="5759990" cy="136539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hr-HR" altLang="sr-Latn-RS" sz="1800" b="1" kern="1200" dirty="0"/>
            <a:t>3. MJEŠOVITE ULCERACIJE - </a:t>
          </a:r>
          <a:r>
            <a:rPr lang="hr-HR" altLang="sr-Latn-RS" sz="1800" kern="1200" dirty="0"/>
            <a:t>venska i arterijska insuficijencija. Najčešće na vanjskoj strani potkoljenice, često su višestruke. Kronične su, bolne, manjeg promjera ali dublje od klasičnih. Češće su u starijoj dobi.</a:t>
          </a:r>
          <a:endParaRPr lang="hr-HR" sz="1800" kern="1200" dirty="0"/>
        </a:p>
      </dsp:txBody>
      <dsp:txXfrm>
        <a:off x="2090291" y="3221157"/>
        <a:ext cx="5759990" cy="13653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F0141-A413-4E77-8D64-724733ABA01B}">
      <dsp:nvSpPr>
        <dsp:cNvPr id="0" name=""/>
        <dsp:cNvSpPr/>
      </dsp:nvSpPr>
      <dsp:spPr>
        <a:xfrm>
          <a:off x="3929" y="356398"/>
          <a:ext cx="2127362" cy="176920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Lokalizacija na  medijalnoj strani donje trećine potkoljenice, češća na lijevoj</a:t>
          </a:r>
          <a:endParaRPr lang="en-US" sz="2000" kern="1200" dirty="0"/>
        </a:p>
      </dsp:txBody>
      <dsp:txXfrm>
        <a:off x="3929" y="356398"/>
        <a:ext cx="2127362" cy="1769204"/>
      </dsp:txXfrm>
    </dsp:sp>
    <dsp:sp modelId="{FB6C00AA-9FFC-4894-8EC9-0C37FCA39053}">
      <dsp:nvSpPr>
        <dsp:cNvPr id="0" name=""/>
        <dsp:cNvSpPr/>
      </dsp:nvSpPr>
      <dsp:spPr>
        <a:xfrm>
          <a:off x="2344027" y="400785"/>
          <a:ext cx="2127362" cy="168042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Dno </a:t>
          </a:r>
          <a:r>
            <a:rPr lang="hr-HR" sz="2000" kern="1200" dirty="0" err="1"/>
            <a:t>slaninasto</a:t>
          </a:r>
          <a:r>
            <a:rPr lang="hr-HR" sz="2000" kern="1200" dirty="0"/>
            <a:t>, nečiste granulacije s mogućim venskim krvarenjem</a:t>
          </a:r>
          <a:endParaRPr lang="en-US" sz="2000" kern="1200" dirty="0"/>
        </a:p>
      </dsp:txBody>
      <dsp:txXfrm>
        <a:off x="2344027" y="400785"/>
        <a:ext cx="2127362" cy="1680429"/>
      </dsp:txXfrm>
    </dsp:sp>
    <dsp:sp modelId="{6E839325-B28F-45FF-BBE9-CBBEA9CE8159}">
      <dsp:nvSpPr>
        <dsp:cNvPr id="0" name=""/>
        <dsp:cNvSpPr/>
      </dsp:nvSpPr>
      <dsp:spPr>
        <a:xfrm>
          <a:off x="4684126" y="418540"/>
          <a:ext cx="2127362" cy="164491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Rubovi rane </a:t>
          </a:r>
          <a:r>
            <a:rPr lang="hr-HR" sz="2000" kern="1200" dirty="0" err="1"/>
            <a:t>edemasti</a:t>
          </a:r>
          <a:r>
            <a:rPr lang="hr-HR" sz="2000" kern="1200" dirty="0"/>
            <a:t>, neravni, </a:t>
          </a:r>
          <a:r>
            <a:rPr lang="hr-HR" sz="2000" kern="1200" dirty="0" err="1"/>
            <a:t>podminirani</a:t>
          </a:r>
          <a:endParaRPr lang="en-US" sz="2000" kern="1200" dirty="0"/>
        </a:p>
      </dsp:txBody>
      <dsp:txXfrm>
        <a:off x="4684126" y="418540"/>
        <a:ext cx="2127362" cy="1644919"/>
      </dsp:txXfrm>
    </dsp:sp>
    <dsp:sp modelId="{14318DB9-B335-4E58-B91C-DF0214126A61}">
      <dsp:nvSpPr>
        <dsp:cNvPr id="0" name=""/>
        <dsp:cNvSpPr/>
      </dsp:nvSpPr>
      <dsp:spPr>
        <a:xfrm>
          <a:off x="7024225" y="602791"/>
          <a:ext cx="2127362" cy="127641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Sekrecija – često jaka</a:t>
          </a:r>
          <a:endParaRPr lang="en-US" sz="2000" kern="1200" dirty="0"/>
        </a:p>
      </dsp:txBody>
      <dsp:txXfrm>
        <a:off x="7024225" y="602791"/>
        <a:ext cx="2127362" cy="1276417"/>
      </dsp:txXfrm>
    </dsp:sp>
    <dsp:sp modelId="{2CAB3396-EE10-4887-9442-EAA2D74B4B86}">
      <dsp:nvSpPr>
        <dsp:cNvPr id="0" name=""/>
        <dsp:cNvSpPr/>
      </dsp:nvSpPr>
      <dsp:spPr>
        <a:xfrm>
          <a:off x="9364324" y="602791"/>
          <a:ext cx="2127362" cy="127641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Otok ekstremiteta</a:t>
          </a:r>
          <a:endParaRPr lang="en-US" sz="2000" kern="1200" dirty="0"/>
        </a:p>
      </dsp:txBody>
      <dsp:txXfrm>
        <a:off x="9364324" y="602791"/>
        <a:ext cx="2127362" cy="1276417"/>
      </dsp:txXfrm>
    </dsp:sp>
    <dsp:sp modelId="{3185B324-31EF-44C7-A6E6-0F98AFBA6F5E}">
      <dsp:nvSpPr>
        <dsp:cNvPr id="0" name=""/>
        <dsp:cNvSpPr/>
      </dsp:nvSpPr>
      <dsp:spPr>
        <a:xfrm>
          <a:off x="552171" y="2433520"/>
          <a:ext cx="2127362" cy="12808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Najčešće plitki ulkus</a:t>
          </a:r>
          <a:endParaRPr lang="en-US" sz="2000" kern="1200" dirty="0"/>
        </a:p>
      </dsp:txBody>
      <dsp:txXfrm>
        <a:off x="552171" y="2433520"/>
        <a:ext cx="2127362" cy="1280859"/>
      </dsp:txXfrm>
    </dsp:sp>
    <dsp:sp modelId="{29B77895-156D-4E13-BD47-2E0B68D1D487}">
      <dsp:nvSpPr>
        <dsp:cNvPr id="0" name=""/>
        <dsp:cNvSpPr/>
      </dsp:nvSpPr>
      <dsp:spPr>
        <a:xfrm>
          <a:off x="2892270" y="2373848"/>
          <a:ext cx="2127362" cy="140020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Umjerena bol</a:t>
          </a:r>
          <a:endParaRPr lang="en-US" sz="2000" kern="1200" dirty="0"/>
        </a:p>
      </dsp:txBody>
      <dsp:txXfrm>
        <a:off x="2892270" y="2373848"/>
        <a:ext cx="2127362" cy="1400204"/>
      </dsp:txXfrm>
    </dsp:sp>
    <dsp:sp modelId="{9E7C749F-FDDD-42AF-9BF1-BEB0F17A06D6}">
      <dsp:nvSpPr>
        <dsp:cNvPr id="0" name=""/>
        <dsp:cNvSpPr/>
      </dsp:nvSpPr>
      <dsp:spPr>
        <a:xfrm>
          <a:off x="5232369" y="2364970"/>
          <a:ext cx="2127362" cy="14179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Topla noga</a:t>
          </a:r>
          <a:endParaRPr lang="en-US" sz="2000" kern="1200" dirty="0"/>
        </a:p>
      </dsp:txBody>
      <dsp:txXfrm>
        <a:off x="5232369" y="2364970"/>
        <a:ext cx="2127362" cy="1417959"/>
      </dsp:txXfrm>
    </dsp:sp>
    <dsp:sp modelId="{729D79AD-EA57-4BD3-84A6-B7A1DFC74913}">
      <dsp:nvSpPr>
        <dsp:cNvPr id="0" name=""/>
        <dsp:cNvSpPr/>
      </dsp:nvSpPr>
      <dsp:spPr>
        <a:xfrm>
          <a:off x="7572468" y="2338338"/>
          <a:ext cx="3370976" cy="14712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U anamnezi često duboka venska tromboza, dugotrajna imobilizacija, venski </a:t>
          </a:r>
          <a:r>
            <a:rPr lang="hr-HR" sz="2000" kern="1200" dirty="0" err="1"/>
            <a:t>varikoziteti</a:t>
          </a:r>
          <a:endParaRPr lang="en-US" sz="2000" kern="1200" dirty="0"/>
        </a:p>
      </dsp:txBody>
      <dsp:txXfrm>
        <a:off x="7572468" y="2338338"/>
        <a:ext cx="3370976" cy="14712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3F3C0-79C5-4C63-9AB3-D7BCA3F5D133}">
      <dsp:nvSpPr>
        <dsp:cNvPr id="0" name=""/>
        <dsp:cNvSpPr/>
      </dsp:nvSpPr>
      <dsp:spPr>
        <a:xfrm>
          <a:off x="0" y="1884"/>
          <a:ext cx="6799432" cy="11201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Bolest arterija nogu</a:t>
          </a:r>
          <a:endParaRPr lang="en-US" sz="2400" kern="1200" dirty="0"/>
        </a:p>
      </dsp:txBody>
      <dsp:txXfrm>
        <a:off x="54679" y="56563"/>
        <a:ext cx="6690074" cy="1010747"/>
      </dsp:txXfrm>
    </dsp:sp>
    <dsp:sp modelId="{FCE4003D-74B8-4DA8-94C3-2D13D8E712D1}">
      <dsp:nvSpPr>
        <dsp:cNvPr id="0" name=""/>
        <dsp:cNvSpPr/>
      </dsp:nvSpPr>
      <dsp:spPr>
        <a:xfrm>
          <a:off x="0" y="1134056"/>
          <a:ext cx="6799432" cy="1120105"/>
        </a:xfrm>
        <a:prstGeom prst="roundRect">
          <a:avLst/>
        </a:prstGeom>
        <a:solidFill>
          <a:schemeClr val="accent2">
            <a:hueOff val="-4941430"/>
            <a:satOff val="225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 err="1"/>
            <a:t>Aterosklerotske</a:t>
          </a:r>
          <a:r>
            <a:rPr lang="hr-HR" sz="2400" kern="1200" dirty="0"/>
            <a:t> promjene reduciraju normalan protok krvi</a:t>
          </a:r>
          <a:endParaRPr lang="en-US" sz="2400" kern="1200" dirty="0"/>
        </a:p>
      </dsp:txBody>
      <dsp:txXfrm>
        <a:off x="54679" y="1188735"/>
        <a:ext cx="6690074" cy="1010747"/>
      </dsp:txXfrm>
    </dsp:sp>
    <dsp:sp modelId="{45CA2306-390D-4784-8C04-216D8C0C6A68}">
      <dsp:nvSpPr>
        <dsp:cNvPr id="0" name=""/>
        <dsp:cNvSpPr/>
      </dsp:nvSpPr>
      <dsp:spPr>
        <a:xfrm>
          <a:off x="0" y="2266228"/>
          <a:ext cx="6799432" cy="1120105"/>
        </a:xfrm>
        <a:prstGeom prst="roundRect">
          <a:avLst/>
        </a:prstGeom>
        <a:solidFill>
          <a:schemeClr val="accent2">
            <a:hueOff val="-9882860"/>
            <a:satOff val="45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Počinje u dobi od 40 godina, uz progresiju s porastom životne dobi. </a:t>
          </a:r>
          <a:endParaRPr lang="en-US" sz="2400" kern="1200" dirty="0"/>
        </a:p>
      </dsp:txBody>
      <dsp:txXfrm>
        <a:off x="54679" y="2320907"/>
        <a:ext cx="6690074" cy="1010747"/>
      </dsp:txXfrm>
    </dsp:sp>
    <dsp:sp modelId="{2A835B5C-AC53-459B-8521-31BB5C8B6CE5}">
      <dsp:nvSpPr>
        <dsp:cNvPr id="0" name=""/>
        <dsp:cNvSpPr/>
      </dsp:nvSpPr>
      <dsp:spPr>
        <a:xfrm>
          <a:off x="0" y="3398399"/>
          <a:ext cx="6799432" cy="1120105"/>
        </a:xfrm>
        <a:prstGeom prst="roundRect">
          <a:avLst/>
        </a:prstGeom>
        <a:solidFill>
          <a:schemeClr val="accent2">
            <a:hueOff val="-14824290"/>
            <a:satOff val="676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Učestalost i do 10 %, u starijih od 65 godina 20 %</a:t>
          </a:r>
          <a:endParaRPr lang="en-US" sz="2400" kern="1200" dirty="0"/>
        </a:p>
      </dsp:txBody>
      <dsp:txXfrm>
        <a:off x="54679" y="3453078"/>
        <a:ext cx="6690074" cy="1010747"/>
      </dsp:txXfrm>
    </dsp:sp>
    <dsp:sp modelId="{2F33DADD-CC8C-4642-9FEB-786B3387FEA0}">
      <dsp:nvSpPr>
        <dsp:cNvPr id="0" name=""/>
        <dsp:cNvSpPr/>
      </dsp:nvSpPr>
      <dsp:spPr>
        <a:xfrm>
          <a:off x="0" y="4530571"/>
          <a:ext cx="6799432" cy="1120105"/>
        </a:xfrm>
        <a:prstGeom prst="roundRect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Tipični inicijalni sindrom su </a:t>
          </a:r>
          <a:r>
            <a:rPr lang="hr-HR" sz="2400" kern="1200" dirty="0" err="1"/>
            <a:t>intermitetne</a:t>
          </a:r>
          <a:r>
            <a:rPr lang="hr-HR" sz="2400" kern="1200" dirty="0"/>
            <a:t> </a:t>
          </a:r>
          <a:r>
            <a:rPr lang="hr-HR" sz="2400" kern="1200" dirty="0" err="1"/>
            <a:t>klaudikacije</a:t>
          </a:r>
          <a:r>
            <a:rPr lang="hr-HR" sz="2400" kern="1200" dirty="0"/>
            <a:t> i razvoj ulceracija na donjim ekstremitetima</a:t>
          </a:r>
          <a:endParaRPr lang="en-US" sz="2400" kern="1200" dirty="0"/>
        </a:p>
      </dsp:txBody>
      <dsp:txXfrm>
        <a:off x="54679" y="4585250"/>
        <a:ext cx="6690074" cy="10107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D551B-50EE-4B18-B07F-4BF75A04E48B}">
      <dsp:nvSpPr>
        <dsp:cNvPr id="0" name=""/>
        <dsp:cNvSpPr/>
      </dsp:nvSpPr>
      <dsp:spPr>
        <a:xfrm>
          <a:off x="124320" y="10372"/>
          <a:ext cx="2959207" cy="200894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Lokalizacija na stopalima, prstima, prednjoj i stražnjoj strani donje trećine potkoljenice </a:t>
          </a:r>
          <a:endParaRPr lang="en-US" sz="2400" kern="1200" dirty="0"/>
        </a:p>
      </dsp:txBody>
      <dsp:txXfrm>
        <a:off x="124320" y="10372"/>
        <a:ext cx="2959207" cy="2008940"/>
      </dsp:txXfrm>
    </dsp:sp>
    <dsp:sp modelId="{B3E37CCE-8923-4631-A661-A4CF61B96348}">
      <dsp:nvSpPr>
        <dsp:cNvPr id="0" name=""/>
        <dsp:cNvSpPr/>
      </dsp:nvSpPr>
      <dsp:spPr>
        <a:xfrm>
          <a:off x="3335831" y="76738"/>
          <a:ext cx="2523027" cy="187620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Dno ulkusa – blijedo, prisutna nekroza, bez granulacija</a:t>
          </a:r>
          <a:endParaRPr lang="en-US" sz="2400" kern="1200" dirty="0"/>
        </a:p>
      </dsp:txBody>
      <dsp:txXfrm>
        <a:off x="3335831" y="76738"/>
        <a:ext cx="2523027" cy="1876208"/>
      </dsp:txXfrm>
    </dsp:sp>
    <dsp:sp modelId="{DC76B9A5-C770-4317-9BDB-D6E0D397945A}">
      <dsp:nvSpPr>
        <dsp:cNvPr id="0" name=""/>
        <dsp:cNvSpPr/>
      </dsp:nvSpPr>
      <dsp:spPr>
        <a:xfrm>
          <a:off x="6111160" y="67761"/>
          <a:ext cx="2523027" cy="1894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Rubovi rane su izraženi</a:t>
          </a:r>
          <a:endParaRPr lang="en-US" sz="2400" kern="1200" dirty="0"/>
        </a:p>
      </dsp:txBody>
      <dsp:txXfrm>
        <a:off x="6111160" y="67761"/>
        <a:ext cx="2523027" cy="1894162"/>
      </dsp:txXfrm>
    </dsp:sp>
    <dsp:sp modelId="{163CFE01-E6E3-4EB9-99B3-87B670A2EA81}">
      <dsp:nvSpPr>
        <dsp:cNvPr id="0" name=""/>
        <dsp:cNvSpPr/>
      </dsp:nvSpPr>
      <dsp:spPr>
        <a:xfrm>
          <a:off x="8886490" y="112638"/>
          <a:ext cx="2523027" cy="180440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Sekrecija minimalna</a:t>
          </a:r>
          <a:endParaRPr lang="en-US" sz="2400" kern="1200" dirty="0"/>
        </a:p>
      </dsp:txBody>
      <dsp:txXfrm>
        <a:off x="8886490" y="112638"/>
        <a:ext cx="2523027" cy="1804408"/>
      </dsp:txXfrm>
    </dsp:sp>
    <dsp:sp modelId="{55DB1E42-9E16-4107-834B-14BEC1BCD46E}">
      <dsp:nvSpPr>
        <dsp:cNvPr id="0" name=""/>
        <dsp:cNvSpPr/>
      </dsp:nvSpPr>
      <dsp:spPr>
        <a:xfrm>
          <a:off x="3189" y="2366092"/>
          <a:ext cx="2902919" cy="18701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Koža u okolini rane je sjajna, tanka, bez edema, atrofična, hladna</a:t>
          </a:r>
          <a:endParaRPr lang="en-US" sz="2400" kern="1200" dirty="0"/>
        </a:p>
      </dsp:txBody>
      <dsp:txXfrm>
        <a:off x="3189" y="2366092"/>
        <a:ext cx="2902919" cy="1870198"/>
      </dsp:txXfrm>
    </dsp:sp>
    <dsp:sp modelId="{0B07CB64-780C-4934-AAC8-E3FD6022661F}">
      <dsp:nvSpPr>
        <dsp:cNvPr id="0" name=""/>
        <dsp:cNvSpPr/>
      </dsp:nvSpPr>
      <dsp:spPr>
        <a:xfrm>
          <a:off x="3158411" y="2304351"/>
          <a:ext cx="2523027" cy="199368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Veličinom mali i duboki</a:t>
          </a:r>
          <a:endParaRPr lang="en-US" sz="2400" kern="1200" dirty="0"/>
        </a:p>
      </dsp:txBody>
      <dsp:txXfrm>
        <a:off x="3158411" y="2304351"/>
        <a:ext cx="2523027" cy="1993680"/>
      </dsp:txXfrm>
    </dsp:sp>
    <dsp:sp modelId="{A2355497-67FD-47F6-96EA-3FAD90222FE3}">
      <dsp:nvSpPr>
        <dsp:cNvPr id="0" name=""/>
        <dsp:cNvSpPr/>
      </dsp:nvSpPr>
      <dsp:spPr>
        <a:xfrm>
          <a:off x="5933741" y="2271615"/>
          <a:ext cx="2821576" cy="205915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Bol se javlja u mirovanju, naročito noću, smanjuje se spuštanjem noge niz krevet</a:t>
          </a:r>
          <a:endParaRPr lang="en-US" sz="2400" kern="1200" dirty="0"/>
        </a:p>
      </dsp:txBody>
      <dsp:txXfrm>
        <a:off x="5933741" y="2271615"/>
        <a:ext cx="2821576" cy="2059153"/>
      </dsp:txXfrm>
    </dsp:sp>
    <dsp:sp modelId="{4494AE35-476C-4CB9-9083-FEF9B0ACA4CD}">
      <dsp:nvSpPr>
        <dsp:cNvPr id="0" name=""/>
        <dsp:cNvSpPr/>
      </dsp:nvSpPr>
      <dsp:spPr>
        <a:xfrm>
          <a:off x="9007621" y="2544284"/>
          <a:ext cx="2523027" cy="151381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U anamnezi često šećerna bolest i pušenje te klaudikacije</a:t>
          </a:r>
          <a:endParaRPr lang="en-US" sz="2400" kern="1200"/>
        </a:p>
      </dsp:txBody>
      <dsp:txXfrm>
        <a:off x="9007621" y="2544284"/>
        <a:ext cx="2523027" cy="1513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4B76E-C9CF-4F3D-BA18-235C99FC6890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E37F3-27DB-4C0F-BDA8-365F60F316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9141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zervirano mjesto slike slajda 1">
            <a:extLst>
              <a:ext uri="{FF2B5EF4-FFF2-40B4-BE49-F238E27FC236}">
                <a16:creationId xmlns:a16="http://schemas.microsoft.com/office/drawing/2014/main" id="{46D010D3-4BFD-4A41-B624-2D4FFAB2D1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zervirano mjesto bilježaka 2">
            <a:extLst>
              <a:ext uri="{FF2B5EF4-FFF2-40B4-BE49-F238E27FC236}">
                <a16:creationId xmlns:a16="http://schemas.microsoft.com/office/drawing/2014/main" id="{8C42E299-1017-4EEB-A4D6-4341E47FFF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altLang="sr-Latn-RS"/>
          </a:p>
        </p:txBody>
      </p:sp>
      <p:sp>
        <p:nvSpPr>
          <p:cNvPr id="12292" name="Rezervirano mjesto broja slajda 3">
            <a:extLst>
              <a:ext uri="{FF2B5EF4-FFF2-40B4-BE49-F238E27FC236}">
                <a16:creationId xmlns:a16="http://schemas.microsoft.com/office/drawing/2014/main" id="{2444FB98-4062-43EA-A648-11652DFD73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7A5132A-0C59-4FD6-A01B-A6D1F0DF0382}" type="slidenum">
              <a:rPr lang="hr-HR" altLang="sr-Latn-RS"/>
              <a:pPr/>
              <a:t>12</a:t>
            </a:fld>
            <a:endParaRPr lang="hr-HR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slideLayout" Target="../slideLayouts/slideLayout4.xml"/><Relationship Id="rId7" Type="http://schemas.openxmlformats.org/officeDocument/2006/relationships/diagramLayout" Target="../diagrams/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Data" Target="../diagrams/data5.xml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microsoft.com/office/2007/relationships/diagramDrawing" Target="../diagrams/drawing5.xml"/><Relationship Id="rId4" Type="http://schemas.openxmlformats.org/officeDocument/2006/relationships/notesSlide" Target="../notesSlides/notesSlide1.xml"/><Relationship Id="rId9" Type="http://schemas.openxmlformats.org/officeDocument/2006/relationships/diagramColors" Target="../diagrams/colors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microsoft.com/office/2007/relationships/diagramDrawing" Target="../diagrams/drawing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microsoft.com/office/2007/relationships/diagramDrawing" Target="../diagrams/drawing8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microsoft.com/office/2007/relationships/diagramDrawing" Target="../diagrams/drawing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microsoft.com/office/2007/relationships/diagramDrawing" Target="../diagrams/drawing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microsoft.com/office/2007/relationships/diagramDrawing" Target="../diagrams/drawing1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2E2CC9E-2319-4019-A551-B2C46B0E6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688" y="1059024"/>
            <a:ext cx="6438546" cy="5119833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hr-HR" sz="5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POTKOLJENIČNI ULKUS</a:t>
            </a:r>
          </a:p>
          <a:p>
            <a:pPr marL="0" indent="0" algn="ctr">
              <a:buNone/>
            </a:pPr>
            <a:endParaRPr lang="hr-HR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hr-HR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hr-HR" sz="2800" dirty="0">
                <a:solidFill>
                  <a:schemeClr val="tx2"/>
                </a:solidFill>
              </a:rPr>
              <a:t>Kvalifikacija za zanimanje: medicinska sestra opće njege / medicinski tehničar opće njege</a:t>
            </a:r>
          </a:p>
          <a:p>
            <a:pPr>
              <a:spcAft>
                <a:spcPts val="600"/>
              </a:spcAft>
            </a:pPr>
            <a:r>
              <a:rPr lang="hr-HR" sz="2800" dirty="0">
                <a:solidFill>
                  <a:schemeClr val="tx2"/>
                </a:solidFill>
              </a:rPr>
              <a:t>Nastavni predmet: </a:t>
            </a:r>
            <a:r>
              <a:rPr lang="hr-HR" sz="2800" b="1" dirty="0">
                <a:solidFill>
                  <a:schemeClr val="tx2"/>
                </a:solidFill>
              </a:rPr>
              <a:t>Kronične rane</a:t>
            </a:r>
          </a:p>
          <a:p>
            <a:pPr>
              <a:spcAft>
                <a:spcPts val="600"/>
              </a:spcAft>
            </a:pPr>
            <a:r>
              <a:rPr lang="hr-HR" sz="2800" dirty="0">
                <a:solidFill>
                  <a:schemeClr val="tx2"/>
                </a:solidFill>
              </a:rPr>
              <a:t>Nastavna cjelina: </a:t>
            </a:r>
            <a:r>
              <a:rPr lang="hr-HR" sz="2800" b="1" dirty="0">
                <a:solidFill>
                  <a:schemeClr val="tx2"/>
                </a:solidFill>
              </a:rPr>
              <a:t>Potkoljenični ulkus</a:t>
            </a:r>
          </a:p>
          <a:p>
            <a:pPr marL="0" indent="0" algn="ctr">
              <a:buNone/>
            </a:pPr>
            <a:endParaRPr lang="hr-HR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b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hr-HR" sz="2000" dirty="0">
                <a:solidFill>
                  <a:schemeClr val="tx1"/>
                </a:solidFill>
              </a:rPr>
              <a:t>Jelena Kevrić, mag.med.techn.</a:t>
            </a:r>
          </a:p>
          <a:p>
            <a:pPr marL="0" indent="0" algn="r">
              <a:buNone/>
            </a:pPr>
            <a:r>
              <a:rPr lang="hr-HR" sz="2000" dirty="0">
                <a:solidFill>
                  <a:schemeClr val="tx1"/>
                </a:solidFill>
              </a:rPr>
              <a:t>Nastavnik mentor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1798DFD-286A-40ED-8D25-5DCD4DD99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132" y="1464446"/>
            <a:ext cx="2076450" cy="1905000"/>
          </a:xfrm>
          <a:prstGeom prst="rect">
            <a:avLst/>
          </a:prstGeom>
        </p:spPr>
      </p:pic>
      <p:pic>
        <p:nvPicPr>
          <p:cNvPr id="20" name="Audiozapis 19">
            <a:hlinkClick r:id="" action="ppaction://media"/>
            <a:extLst>
              <a:ext uri="{FF2B5EF4-FFF2-40B4-BE49-F238E27FC236}">
                <a16:creationId xmlns:a16="http://schemas.microsoft.com/office/drawing/2014/main" id="{EFD8F983-F611-4C1C-AD93-9381AECE7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21" name="Pravokutnik 20">
            <a:extLst>
              <a:ext uri="{FF2B5EF4-FFF2-40B4-BE49-F238E27FC236}">
                <a16:creationId xmlns:a16="http://schemas.microsoft.com/office/drawing/2014/main" id="{654DC759-F5D7-43F0-8BA2-BE7089C2569D}"/>
              </a:ext>
            </a:extLst>
          </p:cNvPr>
          <p:cNvSpPr/>
          <p:nvPr/>
        </p:nvSpPr>
        <p:spPr>
          <a:xfrm>
            <a:off x="597765" y="4048259"/>
            <a:ext cx="3397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Literatura za učenike:</a:t>
            </a:r>
          </a:p>
          <a:p>
            <a:r>
              <a:rPr lang="hr-HR" dirty="0"/>
              <a:t> Jurić, O.; Kevrić, J: Kronične rane, Naklada Slap, Zagreb, 2019. , str 118. – 126.</a:t>
            </a:r>
          </a:p>
        </p:txBody>
      </p:sp>
    </p:spTree>
    <p:extLst>
      <p:ext uri="{BB962C8B-B14F-4D97-AF65-F5344CB8AC3E}">
        <p14:creationId xmlns:p14="http://schemas.microsoft.com/office/powerpoint/2010/main" val="29349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4"/>
    </mc:Choice>
    <mc:Fallback xmlns="">
      <p:transition spd="slow" advTm="6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22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80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9218" name="Naslov 1">
            <a:extLst>
              <a:ext uri="{FF2B5EF4-FFF2-40B4-BE49-F238E27FC236}">
                <a16:creationId xmlns:a16="http://schemas.microsoft.com/office/drawing/2014/main" id="{9B0E9385-03BA-4AB7-B930-005B80D9B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hr-HR" altLang="sr-Latn-RS" sz="3200" b="1">
                <a:solidFill>
                  <a:srgbClr val="EBEBEB"/>
                </a:solidFill>
              </a:rPr>
              <a:t>Venski ulkus</a:t>
            </a:r>
            <a:endParaRPr lang="hr-HR" altLang="sr-Latn-RS" sz="3200">
              <a:solidFill>
                <a:srgbClr val="EBEBEB"/>
              </a:solidFill>
            </a:endParaRPr>
          </a:p>
        </p:txBody>
      </p:sp>
      <p:sp>
        <p:nvSpPr>
          <p:cNvPr id="9219" name="Rezervirano mjesto sadržaja 2">
            <a:extLst>
              <a:ext uri="{FF2B5EF4-FFF2-40B4-BE49-F238E27FC236}">
                <a16:creationId xmlns:a16="http://schemas.microsoft.com/office/drawing/2014/main" id="{F8E253C5-FE5F-4BAF-B3B2-84794B3D71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90077" y="437513"/>
            <a:ext cx="5502614" cy="5954325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hr-HR" altLang="sr-Latn-RS" sz="2400" dirty="0"/>
              <a:t>zahtijeva kontinuiranu lokalnu terapiju</a:t>
            </a:r>
          </a:p>
          <a:p>
            <a:pPr eaLnBrk="1" hangingPunct="1"/>
            <a:r>
              <a:rPr lang="hr-HR" altLang="sr-Latn-RS" sz="2400" dirty="0"/>
              <a:t>praćen je bolovima u 64 – 82 % bolesnika</a:t>
            </a:r>
          </a:p>
          <a:p>
            <a:pPr eaLnBrk="1" hangingPunct="1"/>
            <a:r>
              <a:rPr lang="hr-HR" altLang="sr-Latn-RS" sz="2400" dirty="0" err="1"/>
              <a:t>multifaktorska</a:t>
            </a:r>
            <a:r>
              <a:rPr lang="hr-HR" altLang="sr-Latn-RS" sz="2400" dirty="0"/>
              <a:t> bolest </a:t>
            </a:r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3ED99215-A87B-49F0-A8DD-E4A46C74C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0"/>
    </mc:Choice>
    <mc:Fallback xmlns="">
      <p:transition spd="slow" advTm="2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slov 1">
            <a:extLst>
              <a:ext uri="{FF2B5EF4-FFF2-40B4-BE49-F238E27FC236}">
                <a16:creationId xmlns:a16="http://schemas.microsoft.com/office/drawing/2014/main" id="{0AB20112-2D19-44AC-88F1-1608EF7D8F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b="1">
                <a:solidFill>
                  <a:srgbClr val="EBEBEB"/>
                </a:solidFill>
              </a:rPr>
              <a:t>Uzroci venskog ulkusa</a:t>
            </a:r>
          </a:p>
        </p:txBody>
      </p:sp>
      <p:graphicFrame>
        <p:nvGraphicFramePr>
          <p:cNvPr id="10246" name="Rezervirano mjesto sadržaja 2">
            <a:extLst>
              <a:ext uri="{FF2B5EF4-FFF2-40B4-BE49-F238E27FC236}">
                <a16:creationId xmlns:a16="http://schemas.microsoft.com/office/drawing/2014/main" id="{CBA4FBAF-3918-453C-B1CE-81FCB9B704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9950037"/>
              </p:ext>
            </p:extLst>
          </p:nvPr>
        </p:nvGraphicFramePr>
        <p:xfrm>
          <a:off x="772358" y="2450238"/>
          <a:ext cx="10139960" cy="3561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30642966-D6F7-4DE1-BC53-C227F8C68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6"/>
    </mc:Choice>
    <mc:Fallback xmlns="">
      <p:transition spd="slow" advTm="30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E5D4A15D-C852-47D7-A7E3-7F8FEE9FC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06AA6A2-9E5B-46E6-82B0-8FC1CA723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5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1E7C01A-5F5B-4E17-B91B-26FA9ADB5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1DA43BF-6FE1-458D-A112-1687677B0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AA5FF03-83FF-43B9-B66B-5FD05A958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C4D7AA7-0424-4C72-AE55-4B413DD4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C2D80F1-5DC4-4396-B0E1-C774E82EC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48171057-920A-4188-A18E-97D710A35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2" name="Freeform 5">
              <a:extLst>
                <a:ext uri="{FF2B5EF4-FFF2-40B4-BE49-F238E27FC236}">
                  <a16:creationId xmlns:a16="http://schemas.microsoft.com/office/drawing/2014/main" id="{1C871B74-1D69-47F0-A28D-8F3454779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63001BDC-368C-49CC-9F3F-EAF38A0A4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6288FC2F-B192-42B2-90BE-517E1039B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266" name="Naslov 1">
            <a:extLst>
              <a:ext uri="{FF2B5EF4-FFF2-40B4-BE49-F238E27FC236}">
                <a16:creationId xmlns:a16="http://schemas.microsoft.com/office/drawing/2014/main" id="{C7BE19A3-2D33-47C0-BB3A-0C64AD8E90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sr-Latn-RS" b="1" dirty="0" err="1">
                <a:solidFill>
                  <a:srgbClr val="EBEBEB"/>
                </a:solidFill>
              </a:rPr>
              <a:t>Čimbenici</a:t>
            </a:r>
            <a:r>
              <a:rPr lang="en-US" altLang="sr-Latn-RS" b="1" dirty="0">
                <a:solidFill>
                  <a:srgbClr val="EBEBEB"/>
                </a:solidFill>
              </a:rPr>
              <a:t> </a:t>
            </a:r>
            <a:r>
              <a:rPr lang="en-US" altLang="sr-Latn-RS" b="1" dirty="0" err="1">
                <a:solidFill>
                  <a:srgbClr val="EBEBEB"/>
                </a:solidFill>
              </a:rPr>
              <a:t>rizika</a:t>
            </a:r>
            <a:endParaRPr lang="en-US" altLang="sr-Latn-RS" b="1" dirty="0">
              <a:solidFill>
                <a:srgbClr val="EBEBEB"/>
              </a:solidFill>
            </a:endParaRPr>
          </a:p>
        </p:txBody>
      </p:sp>
      <p:graphicFrame>
        <p:nvGraphicFramePr>
          <p:cNvPr id="11269" name="Rezervirano mjesto sadržaja 2">
            <a:extLst>
              <a:ext uri="{FF2B5EF4-FFF2-40B4-BE49-F238E27FC236}">
                <a16:creationId xmlns:a16="http://schemas.microsoft.com/office/drawing/2014/main" id="{2070AC7E-69A0-4D26-9A52-F0A1540B272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43363217"/>
              </p:ext>
            </p:extLst>
          </p:nvPr>
        </p:nvGraphicFramePr>
        <p:xfrm>
          <a:off x="609600" y="2514600"/>
          <a:ext cx="11122894" cy="3497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4B6313A2-E066-458C-B2E9-A36DE3DAB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3"/>
    </mc:Choice>
    <mc:Fallback xmlns="">
      <p:transition spd="slow" advTm="21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2D5246A2-63F2-417D-8F9F-EA9DBAD1B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EBEBEB"/>
                </a:solidFill>
              </a:rPr>
              <a:t>Podjela venskih ulceracija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25839EC3-73A6-4451-B040-8E85FAEB5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193" y="3233816"/>
            <a:ext cx="3055096" cy="8255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buSzPct val="110000"/>
              <a:buAutoNum type="arabicPeriod"/>
            </a:pPr>
            <a:r>
              <a:rPr lang="hr-HR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Prema trajanju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B5ABE6E-7369-45A3-A14E-2CCB5D190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173" y="2414957"/>
            <a:ext cx="3876674" cy="45341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Audiozapis 12">
            <a:hlinkClick r:id="" action="ppaction://media"/>
            <a:extLst>
              <a:ext uri="{FF2B5EF4-FFF2-40B4-BE49-F238E27FC236}">
                <a16:creationId xmlns:a16="http://schemas.microsoft.com/office/drawing/2014/main" id="{CBE8713A-42CE-4170-8807-E8B3C94B1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"/>
    </mc:Choice>
    <mc:Fallback xmlns="">
      <p:transition spd="slow" advTm="1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FB2DAE-25C0-4059-AE09-35407BE4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hr-HR" b="1">
                <a:solidFill>
                  <a:srgbClr val="EBEBEB"/>
                </a:solidFill>
              </a:rPr>
              <a:t>Podjela venskih ulceracija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13B739B-0AD0-42D9-92EB-6140A2912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67" y="3251926"/>
            <a:ext cx="3031901" cy="8007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C084A7A1-5E33-4364-887D-37B8FC1C20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4360181"/>
              </p:ext>
            </p:extLst>
          </p:nvPr>
        </p:nvGraphicFramePr>
        <p:xfrm>
          <a:off x="3457575" y="2190750"/>
          <a:ext cx="8573558" cy="4591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zapis 6">
            <a:hlinkClick r:id="" action="ppaction://media"/>
            <a:extLst>
              <a:ext uri="{FF2B5EF4-FFF2-40B4-BE49-F238E27FC236}">
                <a16:creationId xmlns:a16="http://schemas.microsoft.com/office/drawing/2014/main" id="{CF2EF868-F55A-4063-BFB6-2997C39BF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7"/>
    </mc:Choice>
    <mc:Fallback xmlns="">
      <p:transition spd="slow" advTm="7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>
            <a:extLst>
              <a:ext uri="{FF2B5EF4-FFF2-40B4-BE49-F238E27FC236}">
                <a16:creationId xmlns:a16="http://schemas.microsoft.com/office/drawing/2014/main" id="{8F9B6C9F-9AFA-4F28-A8D5-9E5FAB9BA7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b="1">
                <a:solidFill>
                  <a:srgbClr val="EBEBEB"/>
                </a:solidFill>
              </a:rPr>
              <a:t>Karakteristike venske ulceracije</a:t>
            </a:r>
          </a:p>
        </p:txBody>
      </p:sp>
      <p:graphicFrame>
        <p:nvGraphicFramePr>
          <p:cNvPr id="16390" name="Rezervirano mjesto sadržaja 2">
            <a:extLst>
              <a:ext uri="{FF2B5EF4-FFF2-40B4-BE49-F238E27FC236}">
                <a16:creationId xmlns:a16="http://schemas.microsoft.com/office/drawing/2014/main" id="{DE125424-A4B4-4D63-B040-C9964ED506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7139080"/>
              </p:ext>
            </p:extLst>
          </p:nvPr>
        </p:nvGraphicFramePr>
        <p:xfrm>
          <a:off x="286809" y="2253889"/>
          <a:ext cx="11495616" cy="4165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47742BF2-C7C7-496B-8DEF-D9E340E55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87"/>
    </mc:Choice>
    <mc:Fallback xmlns="">
      <p:transition spd="slow" advTm="39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Slika 2" descr="Slika na kojoj se prikazuje hrana, sjedenje&#10;&#10;Opis je automatski generiran">
            <a:extLst>
              <a:ext uri="{FF2B5EF4-FFF2-40B4-BE49-F238E27FC236}">
                <a16:creationId xmlns:a16="http://schemas.microsoft.com/office/drawing/2014/main" id="{19DF4C1D-41B4-41DA-9AA0-2DA3DD91B1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12" r="-1" b="15583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434" name="Naslov 3">
            <a:extLst>
              <a:ext uri="{FF2B5EF4-FFF2-40B4-BE49-F238E27FC236}">
                <a16:creationId xmlns:a16="http://schemas.microsoft.com/office/drawing/2014/main" id="{90D4CB92-22B1-48C4-A3E6-11A44E1C94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2199" y="4854346"/>
            <a:ext cx="10407602" cy="120507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br>
              <a:rPr lang="en-US" altLang="sr-Latn-RS" sz="3600" b="1" dirty="0">
                <a:solidFill>
                  <a:srgbClr val="EBEBEB"/>
                </a:solidFill>
              </a:rPr>
            </a:br>
            <a:br>
              <a:rPr lang="en-US" altLang="sr-Latn-RS" sz="3600" b="1" dirty="0">
                <a:solidFill>
                  <a:srgbClr val="EBEBEB"/>
                </a:solidFill>
              </a:rPr>
            </a:br>
            <a:r>
              <a:rPr lang="en-US" altLang="sr-Latn-RS" sz="3600" b="1" dirty="0">
                <a:solidFill>
                  <a:srgbClr val="EBEBEB"/>
                </a:solidFill>
              </a:rPr>
              <a:t>ARTERIJSKI ULKUS</a:t>
            </a:r>
            <a:br>
              <a:rPr lang="en-US" altLang="sr-Latn-RS" sz="3600" b="1" dirty="0">
                <a:solidFill>
                  <a:srgbClr val="EBEBEB"/>
                </a:solidFill>
              </a:rPr>
            </a:br>
            <a:endParaRPr lang="en-US" altLang="sr-Latn-RS" sz="3600" b="1" dirty="0">
              <a:solidFill>
                <a:srgbClr val="EBEBEB"/>
              </a:solidFill>
            </a:endParaRPr>
          </a:p>
        </p:txBody>
      </p:sp>
      <p:sp>
        <p:nvSpPr>
          <p:cNvPr id="81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Audiozapis 4">
            <a:hlinkClick r:id="" action="ppaction://media"/>
            <a:extLst>
              <a:ext uri="{FF2B5EF4-FFF2-40B4-BE49-F238E27FC236}">
                <a16:creationId xmlns:a16="http://schemas.microsoft.com/office/drawing/2014/main" id="{F3FB1831-527A-42F5-ABC7-BDD9B920C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9"/>
    </mc:Choice>
    <mc:Fallback xmlns="">
      <p:transition spd="slow" advTm="17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0AB1AE1B-890D-4A74-8EA0-D84F5E7C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29" y="571500"/>
            <a:ext cx="4358050" cy="250568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dirty="0" err="1">
                <a:solidFill>
                  <a:schemeClr val="tx2"/>
                </a:solidFill>
              </a:rPr>
              <a:t>Periferna</a:t>
            </a:r>
            <a:r>
              <a:rPr lang="en-US" sz="4800" b="1" dirty="0">
                <a:solidFill>
                  <a:schemeClr val="tx2"/>
                </a:solidFill>
              </a:rPr>
              <a:t> </a:t>
            </a:r>
            <a:r>
              <a:rPr lang="en-US" sz="4800" b="1" dirty="0" err="1">
                <a:solidFill>
                  <a:schemeClr val="tx2"/>
                </a:solidFill>
              </a:rPr>
              <a:t>arterijska</a:t>
            </a:r>
            <a:r>
              <a:rPr lang="en-US" sz="4800" b="1" dirty="0">
                <a:solidFill>
                  <a:schemeClr val="tx2"/>
                </a:solidFill>
              </a:rPr>
              <a:t> </a:t>
            </a:r>
            <a:r>
              <a:rPr lang="en-US" sz="4800" b="1" dirty="0" err="1">
                <a:solidFill>
                  <a:schemeClr val="tx2"/>
                </a:solidFill>
              </a:rPr>
              <a:t>bolest</a:t>
            </a:r>
            <a:r>
              <a:rPr lang="en-US" sz="4800" b="1" dirty="0">
                <a:solidFill>
                  <a:schemeClr val="tx2"/>
                </a:solidFill>
              </a:rPr>
              <a:t> (PAB)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1A0400D-4521-4753-9F50-749166287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11" y="3647102"/>
            <a:ext cx="4786790" cy="2566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 err="1">
                <a:solidFill>
                  <a:schemeClr val="tx1"/>
                </a:solidFill>
              </a:rPr>
              <a:t>Što</a:t>
            </a:r>
            <a:r>
              <a:rPr lang="en-US" sz="2400" cap="none" dirty="0">
                <a:solidFill>
                  <a:schemeClr val="tx1"/>
                </a:solidFill>
              </a:rPr>
              <a:t> je </a:t>
            </a:r>
            <a:r>
              <a:rPr lang="en-US" sz="2400" cap="none" dirty="0" err="1">
                <a:solidFill>
                  <a:schemeClr val="tx1"/>
                </a:solidFill>
              </a:rPr>
              <a:t>ateroskleroza</a:t>
            </a:r>
            <a:r>
              <a:rPr lang="en-US" sz="2400" cap="none" dirty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US" sz="2400" cap="none" dirty="0">
                <a:solidFill>
                  <a:schemeClr val="tx1"/>
                </a:solidFill>
              </a:rPr>
              <a:t>Koji </a:t>
            </a:r>
            <a:r>
              <a:rPr lang="en-US" sz="2400" cap="none" dirty="0" err="1">
                <a:solidFill>
                  <a:schemeClr val="tx1"/>
                </a:solidFill>
              </a:rPr>
              <a:t>su</a:t>
            </a:r>
            <a:r>
              <a:rPr lang="en-US" sz="2400" cap="none" dirty="0">
                <a:solidFill>
                  <a:schemeClr val="tx1"/>
                </a:solidFill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</a:rPr>
              <a:t>rizični</a:t>
            </a:r>
            <a:r>
              <a:rPr lang="en-US" sz="2400" cap="none" dirty="0">
                <a:solidFill>
                  <a:schemeClr val="tx1"/>
                </a:solidFill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</a:rPr>
              <a:t>faktori</a:t>
            </a:r>
            <a:r>
              <a:rPr lang="hr-HR" sz="2400" cap="none" dirty="0">
                <a:solidFill>
                  <a:schemeClr val="tx1"/>
                </a:solidFill>
              </a:rPr>
              <a:t> za nastanak </a:t>
            </a:r>
            <a:r>
              <a:rPr lang="en-US" sz="2400" cap="none" dirty="0">
                <a:solidFill>
                  <a:schemeClr val="tx1"/>
                </a:solidFill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</a:rPr>
              <a:t>ateroskleroze</a:t>
            </a:r>
            <a:r>
              <a:rPr lang="en-US" sz="2400" cap="none" dirty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US" sz="2400" cap="none" dirty="0" err="1">
                <a:solidFill>
                  <a:schemeClr val="tx1"/>
                </a:solidFill>
              </a:rPr>
              <a:t>Koje</a:t>
            </a:r>
            <a:r>
              <a:rPr lang="en-US" sz="2400" cap="none" dirty="0">
                <a:solidFill>
                  <a:schemeClr val="tx1"/>
                </a:solidFill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</a:rPr>
              <a:t>su</a:t>
            </a:r>
            <a:r>
              <a:rPr lang="en-US" sz="2400" cap="none" dirty="0">
                <a:solidFill>
                  <a:schemeClr val="tx1"/>
                </a:solidFill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</a:rPr>
              <a:t>posljedice</a:t>
            </a:r>
            <a:r>
              <a:rPr lang="en-US" sz="2400" cap="none" dirty="0">
                <a:solidFill>
                  <a:schemeClr val="tx1"/>
                </a:solidFill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</a:rPr>
              <a:t>ateroskleroze</a:t>
            </a:r>
            <a:r>
              <a:rPr lang="en-US" sz="2400" cap="none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679F3BC-68DC-4380-9C58-C80F60ACD1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04" b="-2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pic>
        <p:nvPicPr>
          <p:cNvPr id="20" name="Audiozapis 19">
            <a:hlinkClick r:id="" action="ppaction://media"/>
            <a:extLst>
              <a:ext uri="{FF2B5EF4-FFF2-40B4-BE49-F238E27FC236}">
                <a16:creationId xmlns:a16="http://schemas.microsoft.com/office/drawing/2014/main" id="{CF60C66F-D272-4D58-9A9B-4AEF6ABD2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0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56"/>
    </mc:Choice>
    <mc:Fallback xmlns="">
      <p:transition spd="slow" advTm="78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3" name="Group 73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9458" name="Naslov 1">
            <a:extLst>
              <a:ext uri="{FF2B5EF4-FFF2-40B4-BE49-F238E27FC236}">
                <a16:creationId xmlns:a16="http://schemas.microsoft.com/office/drawing/2014/main" id="{0FF2E9CC-2D95-4F52-A088-A0A12C61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b="1">
                <a:solidFill>
                  <a:srgbClr val="EBEBEB"/>
                </a:solidFill>
              </a:rPr>
              <a:t>Periferna arterijska bolest (PAB)</a:t>
            </a:r>
          </a:p>
        </p:txBody>
      </p:sp>
      <p:sp>
        <p:nvSpPr>
          <p:cNvPr id="19464" name="Rectangle 82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9465" name="Rezervirano mjesto sadržaja 2">
            <a:extLst>
              <a:ext uri="{FF2B5EF4-FFF2-40B4-BE49-F238E27FC236}">
                <a16:creationId xmlns:a16="http://schemas.microsoft.com/office/drawing/2014/main" id="{C7D45470-496C-4DD0-9CF7-6EF9AF0B22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138228"/>
              </p:ext>
            </p:extLst>
          </p:nvPr>
        </p:nvGraphicFramePr>
        <p:xfrm>
          <a:off x="5194300" y="402164"/>
          <a:ext cx="6799432" cy="5652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5DBF5C3D-0044-4CDA-82F9-C22AA4C8E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34"/>
    </mc:Choice>
    <mc:Fallback xmlns="">
      <p:transition spd="slow" advTm="3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slov 1">
            <a:extLst>
              <a:ext uri="{FF2B5EF4-FFF2-40B4-BE49-F238E27FC236}">
                <a16:creationId xmlns:a16="http://schemas.microsoft.com/office/drawing/2014/main" id="{9BAAEA02-A63F-4CF2-B6D3-6A4ACCE509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b="1">
                <a:solidFill>
                  <a:srgbClr val="EBEBEB"/>
                </a:solidFill>
              </a:rPr>
              <a:t>Karakteristike arterijske ulceracije </a:t>
            </a:r>
            <a:endParaRPr lang="hr-HR" altLang="sr-Latn-RS">
              <a:solidFill>
                <a:srgbClr val="EBEBEB"/>
              </a:solidFill>
            </a:endParaRPr>
          </a:p>
        </p:txBody>
      </p:sp>
      <p:graphicFrame>
        <p:nvGraphicFramePr>
          <p:cNvPr id="21509" name="Rezervirano mjesto sadržaja 2">
            <a:extLst>
              <a:ext uri="{FF2B5EF4-FFF2-40B4-BE49-F238E27FC236}">
                <a16:creationId xmlns:a16="http://schemas.microsoft.com/office/drawing/2014/main" id="{24483EFA-B104-4854-9583-804E909F1C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4230164"/>
              </p:ext>
            </p:extLst>
          </p:nvPr>
        </p:nvGraphicFramePr>
        <p:xfrm>
          <a:off x="240240" y="2248194"/>
          <a:ext cx="11533838" cy="4341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6D048FCD-7ED7-495A-B965-9577FDDB6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43"/>
    </mc:Choice>
    <mc:Fallback xmlns="">
      <p:transition spd="slow" advTm="48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552FCD8-52DA-40B9-9BCB-3E9AF5ED0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26795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074" name="Rectangle 150">
            <a:extLst>
              <a:ext uri="{FF2B5EF4-FFF2-40B4-BE49-F238E27FC236}">
                <a16:creationId xmlns:a16="http://schemas.microsoft.com/office/drawing/2014/main" id="{694B4616-183F-487F-973A-EFE2C141DD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92199" y="4854346"/>
            <a:ext cx="10407602" cy="86802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r-HR" altLang="sr-Latn-RS" sz="4400" b="1">
                <a:solidFill>
                  <a:srgbClr val="EBEBEB"/>
                </a:solidFill>
              </a:rPr>
              <a:t>POTKOLJENIČNI ULKUS</a:t>
            </a:r>
            <a:endParaRPr lang="es-ES" altLang="sr-Latn-RS" sz="4400" b="1">
              <a:solidFill>
                <a:srgbClr val="EBEBEB"/>
              </a:solidFill>
            </a:endParaRPr>
          </a:p>
        </p:txBody>
      </p:sp>
      <p:sp>
        <p:nvSpPr>
          <p:cNvPr id="76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75" name="Rectangle 170">
            <a:extLst>
              <a:ext uri="{FF2B5EF4-FFF2-40B4-BE49-F238E27FC236}">
                <a16:creationId xmlns:a16="http://schemas.microsoft.com/office/drawing/2014/main" id="{AC7C2956-6D7D-4CF3-898E-0A4ABB5CE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5734050"/>
            <a:ext cx="51482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sr-Latn-RS" sz="2000" b="1">
              <a:solidFill>
                <a:schemeClr val="bg1"/>
              </a:solidFill>
            </a:endParaRPr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C58D4B93-03CE-4D0B-9267-364A3333C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8"/>
    </mc:Choice>
    <mc:Fallback xmlns="">
      <p:transition spd="slow" advTm="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3554" name="Naslov 3">
            <a:extLst>
              <a:ext uri="{FF2B5EF4-FFF2-40B4-BE49-F238E27FC236}">
                <a16:creationId xmlns:a16="http://schemas.microsoft.com/office/drawing/2014/main" id="{AC8607E9-1BA6-4671-A97E-06C5BB85B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8420" y="1370143"/>
            <a:ext cx="6391270" cy="4157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sr-Latn-RS" sz="6600" dirty="0" err="1">
                <a:solidFill>
                  <a:schemeClr val="tx1"/>
                </a:solidFill>
              </a:rPr>
              <a:t>Etiologija</a:t>
            </a:r>
            <a:r>
              <a:rPr lang="hr-HR" altLang="sr-Latn-RS" sz="6600" dirty="0">
                <a:solidFill>
                  <a:schemeClr val="tx1"/>
                </a:solidFill>
              </a:rPr>
              <a:t> i patofiziologija </a:t>
            </a:r>
            <a:r>
              <a:rPr lang="en-US" altLang="sr-Latn-RS" sz="6600" dirty="0">
                <a:solidFill>
                  <a:schemeClr val="tx1"/>
                </a:solidFill>
              </a:rPr>
              <a:t> </a:t>
            </a:r>
            <a:r>
              <a:rPr lang="en-US" altLang="sr-Latn-RS" sz="6600" dirty="0" err="1">
                <a:solidFill>
                  <a:schemeClr val="tx1"/>
                </a:solidFill>
              </a:rPr>
              <a:t>potkoljeničnog</a:t>
            </a:r>
            <a:r>
              <a:rPr lang="en-US" altLang="sr-Latn-RS" sz="6600" dirty="0">
                <a:solidFill>
                  <a:schemeClr val="tx1"/>
                </a:solidFill>
              </a:rPr>
              <a:t> </a:t>
            </a:r>
            <a:r>
              <a:rPr lang="en-US" altLang="sr-Latn-RS" sz="6600" dirty="0" err="1">
                <a:solidFill>
                  <a:schemeClr val="tx1"/>
                </a:solidFill>
              </a:rPr>
              <a:t>ulkusa</a:t>
            </a:r>
            <a:endParaRPr lang="en-US" altLang="sr-Latn-RS" sz="6600" dirty="0">
              <a:solidFill>
                <a:schemeClr val="tx1"/>
              </a:solidFill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3000DEDB-D3D3-440B-88D0-EBDE6F658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411"/>
    </mc:Choice>
    <mc:Fallback xmlns="">
      <p:transition spd="slow" advTm="5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7E22F45B-DD2E-4C0C-9AF9-7AD431AF0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02" y="973667"/>
            <a:ext cx="3874331" cy="4833745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EBEBEB"/>
                </a:solidFill>
              </a:rPr>
              <a:t>Etiologija potkoljeničnog ulkusa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4581" name="Rezervirano mjesto sadržaja 2">
            <a:extLst>
              <a:ext uri="{FF2B5EF4-FFF2-40B4-BE49-F238E27FC236}">
                <a16:creationId xmlns:a16="http://schemas.microsoft.com/office/drawing/2014/main" id="{9AA3FC89-1735-47CC-87CE-03D8C3C449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5405100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1985FF7F-793D-4E61-944B-82F1548DC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2"/>
    </mc:Choice>
    <mc:Fallback xmlns="">
      <p:transition spd="slow" advTm="2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A48952B1-B5AB-4CC3-A5EB-87567681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hr-HR" altLang="sr-Latn-RS" sz="2800" b="1">
                <a:solidFill>
                  <a:srgbClr val="EBEBEB"/>
                </a:solidFill>
              </a:rPr>
              <a:t>Patofiziologija potkoljeničnog ulkusa </a:t>
            </a:r>
            <a:endParaRPr lang="hr-HR" sz="2800">
              <a:solidFill>
                <a:srgbClr val="EBEBEB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6629" name="Rezervirano mjesto sadržaja 2">
            <a:extLst>
              <a:ext uri="{FF2B5EF4-FFF2-40B4-BE49-F238E27FC236}">
                <a16:creationId xmlns:a16="http://schemas.microsoft.com/office/drawing/2014/main" id="{C4BF1303-9D35-49A6-A181-89B3556699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3856561"/>
              </p:ext>
            </p:extLst>
          </p:nvPr>
        </p:nvGraphicFramePr>
        <p:xfrm>
          <a:off x="4761452" y="190501"/>
          <a:ext cx="7430548" cy="6524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A901A573-FEBF-4EE2-B308-DF8EA050F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00"/>
    </mc:Choice>
    <mc:Fallback xmlns="">
      <p:transition spd="slow" advTm="10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8674" name="Naslov 3">
            <a:extLst>
              <a:ext uri="{FF2B5EF4-FFF2-40B4-BE49-F238E27FC236}">
                <a16:creationId xmlns:a16="http://schemas.microsoft.com/office/drawing/2014/main" id="{DA43A439-90E1-4092-8452-D8E4581DE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8420" y="1370143"/>
            <a:ext cx="6391270" cy="4157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sr-Latn-RS" sz="6600">
                <a:solidFill>
                  <a:schemeClr val="tx1"/>
                </a:solidFill>
              </a:rPr>
              <a:t>Klasifikacija potkoljeničnog ulkusa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907A9FC5-EB96-4EAC-9E49-C1ECFF43E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373"/>
    </mc:Choice>
    <mc:Fallback xmlns="">
      <p:transition spd="slow" advTm="4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7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8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9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9698" name="Naslov 1">
            <a:extLst>
              <a:ext uri="{FF2B5EF4-FFF2-40B4-BE49-F238E27FC236}">
                <a16:creationId xmlns:a16="http://schemas.microsoft.com/office/drawing/2014/main" id="{C75D7AC7-0AA4-4A60-BA68-765985E0F0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2475" y="973667"/>
            <a:ext cx="3344690" cy="483374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altLang="sr-Latn-RS" b="1" dirty="0">
                <a:solidFill>
                  <a:srgbClr val="EBEBEB"/>
                </a:solidFill>
              </a:rPr>
              <a:t>CEAP klasifikacija –</a:t>
            </a:r>
            <a:br>
              <a:rPr lang="hr-HR" altLang="sr-Latn-RS" b="1" dirty="0">
                <a:solidFill>
                  <a:srgbClr val="EBEBEB"/>
                </a:solidFill>
              </a:rPr>
            </a:br>
            <a:r>
              <a:rPr lang="hr-HR" altLang="sr-Latn-RS" sz="2800" dirty="0">
                <a:solidFill>
                  <a:srgbClr val="EBEBEB"/>
                </a:solidFill>
              </a:rPr>
              <a:t>metoda nazvana po prvim slovima kliničkih znakova i simptoma </a:t>
            </a:r>
            <a:br>
              <a:rPr lang="hr-HR" altLang="sr-Latn-RS" sz="2800" dirty="0">
                <a:solidFill>
                  <a:srgbClr val="EBEBEB"/>
                </a:solidFill>
              </a:rPr>
            </a:br>
            <a:br>
              <a:rPr lang="hr-HR" altLang="sr-Latn-RS" sz="2800" b="1" dirty="0">
                <a:solidFill>
                  <a:srgbClr val="EBEBEB"/>
                </a:solidFill>
              </a:rPr>
            </a:br>
            <a:endParaRPr lang="hr-HR" altLang="sr-Latn-RS" sz="2800" b="1" dirty="0">
              <a:solidFill>
                <a:srgbClr val="EBEBEB"/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9707" name="Rezervirano mjesto sadržaja 2">
            <a:extLst>
              <a:ext uri="{FF2B5EF4-FFF2-40B4-BE49-F238E27FC236}">
                <a16:creationId xmlns:a16="http://schemas.microsoft.com/office/drawing/2014/main" id="{B9759B5B-BCE1-4CF5-9EFE-4070A79313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361612"/>
              </p:ext>
            </p:extLst>
          </p:nvPr>
        </p:nvGraphicFramePr>
        <p:xfrm>
          <a:off x="5194300" y="808038"/>
          <a:ext cx="6845300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C546676A-DC49-4D74-97AF-9A761B17F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44"/>
    </mc:Choice>
    <mc:Fallback xmlns="">
      <p:transition spd="slow" advTm="27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zervirano mjesto sadržaja 1">
            <a:extLst>
              <a:ext uri="{FF2B5EF4-FFF2-40B4-BE49-F238E27FC236}">
                <a16:creationId xmlns:a16="http://schemas.microsoft.com/office/drawing/2014/main" id="{0595CC48-5B3C-4772-9C99-52F77003BA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7439165"/>
              </p:ext>
            </p:extLst>
          </p:nvPr>
        </p:nvGraphicFramePr>
        <p:xfrm>
          <a:off x="97654" y="754603"/>
          <a:ext cx="11833934" cy="5921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Pravokutnik 4">
            <a:extLst>
              <a:ext uri="{FF2B5EF4-FFF2-40B4-BE49-F238E27FC236}">
                <a16:creationId xmlns:a16="http://schemas.microsoft.com/office/drawing/2014/main" id="{AA886B0F-8492-4899-BE7D-08778129A821}"/>
              </a:ext>
            </a:extLst>
          </p:cNvPr>
          <p:cNvSpPr/>
          <p:nvPr/>
        </p:nvSpPr>
        <p:spPr>
          <a:xfrm>
            <a:off x="525696" y="580226"/>
            <a:ext cx="46410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solidFill>
                  <a:schemeClr val="bg2"/>
                </a:solidFill>
              </a:rPr>
              <a:t>Klinička CEAP </a:t>
            </a:r>
            <a:r>
              <a:rPr lang="hr-HR" sz="2800" b="1" dirty="0" err="1">
                <a:solidFill>
                  <a:schemeClr val="bg2"/>
                </a:solidFill>
              </a:rPr>
              <a:t>klasifiacija</a:t>
            </a:r>
            <a:r>
              <a:rPr lang="hr-HR" sz="2800" b="1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15" name="Audiozapis 14">
            <a:hlinkClick r:id="" action="ppaction://media"/>
            <a:extLst>
              <a:ext uri="{FF2B5EF4-FFF2-40B4-BE49-F238E27FC236}">
                <a16:creationId xmlns:a16="http://schemas.microsoft.com/office/drawing/2014/main" id="{38512014-D3AE-41B5-B65D-566219EF1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73"/>
    </mc:Choice>
    <mc:Fallback xmlns="">
      <p:transition spd="slow" advTm="91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7084313B-C03D-4981-9786-879159A60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99190B9-52DD-45DC-BE21-AACE88FE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1EE260A-12FB-4D71-A318-71BED7FF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52EC39A-8D44-4CEF-820F-A442CFA42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D010773-529F-4A3D-A0AB-E7CE12DC6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7582733-2D5B-4103-A63C-0D0D81780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D073C2A-0E86-458E-88D4-27124FDAD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01A64F04-7AF7-48B9-A1B0-956BBCEEF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989ABE99-7694-4211-A627-459BE5422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254B4214-6F53-497C-8322-9CE8158AA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20E145FF-1D18-4246-A2BA-9F6B4D533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93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3794" name="Naslov 1">
            <a:extLst>
              <a:ext uri="{FF2B5EF4-FFF2-40B4-BE49-F238E27FC236}">
                <a16:creationId xmlns:a16="http://schemas.microsoft.com/office/drawing/2014/main" id="{8488C13E-F747-4BCC-AC2B-0A790DF56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sr-Latn-RS" sz="3200">
                <a:solidFill>
                  <a:srgbClr val="EBEBEB"/>
                </a:solidFill>
              </a:rPr>
              <a:t>Čimbenici rizika za nastanak potkoljeničnog ulkusa</a:t>
            </a:r>
          </a:p>
        </p:txBody>
      </p:sp>
      <p:sp>
        <p:nvSpPr>
          <p:cNvPr id="33795" name="Rezervirano mjesto sadržaja 2">
            <a:extLst>
              <a:ext uri="{FF2B5EF4-FFF2-40B4-BE49-F238E27FC236}">
                <a16:creationId xmlns:a16="http://schemas.microsoft.com/office/drawing/2014/main" id="{B8B5908E-CA8B-45BE-98B5-36B0032B848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290076" y="437513"/>
            <a:ext cx="6442417" cy="59543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sr-Latn-RS" sz="2400" dirty="0" err="1"/>
              <a:t>venski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varikoziteti</a:t>
            </a:r>
            <a:endParaRPr lang="en-US" altLang="sr-Latn-RS" sz="2400" dirty="0"/>
          </a:p>
          <a:p>
            <a:r>
              <a:rPr lang="en-US" altLang="sr-Latn-RS" sz="2400" dirty="0" err="1"/>
              <a:t>tromboza</a:t>
            </a:r>
            <a:endParaRPr lang="en-US" altLang="sr-Latn-RS" sz="2400" dirty="0"/>
          </a:p>
          <a:p>
            <a:r>
              <a:rPr lang="en-US" altLang="sr-Latn-RS" sz="2400" dirty="0" err="1"/>
              <a:t>kongestivna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srčana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bolest</a:t>
            </a:r>
            <a:endParaRPr lang="en-US" altLang="sr-Latn-RS" sz="2400" dirty="0"/>
          </a:p>
          <a:p>
            <a:r>
              <a:rPr lang="en-US" altLang="sr-Latn-RS" sz="2400" dirty="0" err="1"/>
              <a:t>pretilost</a:t>
            </a:r>
            <a:endParaRPr lang="en-US" altLang="sr-Latn-RS" sz="2400" dirty="0"/>
          </a:p>
          <a:p>
            <a:r>
              <a:rPr lang="en-US" altLang="sr-Latn-RS" sz="2400" dirty="0"/>
              <a:t>smanjena </a:t>
            </a:r>
            <a:r>
              <a:rPr lang="en-US" altLang="sr-Latn-RS" sz="2400" dirty="0" err="1"/>
              <a:t>fizička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aktivnost</a:t>
            </a:r>
            <a:endParaRPr lang="en-US" altLang="sr-Latn-RS" sz="2400" dirty="0"/>
          </a:p>
          <a:p>
            <a:r>
              <a:rPr lang="en-US" altLang="sr-Latn-RS" sz="2400" dirty="0" err="1"/>
              <a:t>imobilizacija</a:t>
            </a:r>
            <a:endParaRPr lang="en-US" altLang="sr-Latn-RS" sz="2400" dirty="0"/>
          </a:p>
          <a:p>
            <a:r>
              <a:rPr lang="en-US" altLang="sr-Latn-RS" sz="2400" dirty="0" err="1"/>
              <a:t>dugotrajno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stajanje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ili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stalno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sjedenje</a:t>
            </a:r>
            <a:endParaRPr lang="en-US" altLang="sr-Latn-RS" sz="2400" dirty="0"/>
          </a:p>
          <a:p>
            <a:r>
              <a:rPr lang="en-US" altLang="sr-Latn-RS" sz="2400" dirty="0" err="1"/>
              <a:t>ozljede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donjih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ekstremiteta</a:t>
            </a:r>
            <a:endParaRPr lang="en-US" altLang="sr-Latn-RS" sz="2400" dirty="0"/>
          </a:p>
          <a:p>
            <a:r>
              <a:rPr lang="en-US" altLang="sr-Latn-RS" sz="2400" dirty="0" err="1"/>
              <a:t>edemi</a:t>
            </a:r>
            <a:endParaRPr lang="en-US" altLang="sr-Latn-RS" sz="2400" dirty="0"/>
          </a:p>
          <a:p>
            <a:r>
              <a:rPr lang="en-US" altLang="sr-Latn-RS" sz="2400" dirty="0" err="1"/>
              <a:t>kortikosteroidna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terapija</a:t>
            </a:r>
            <a:endParaRPr lang="en-US" altLang="sr-Latn-RS" sz="2400" dirty="0"/>
          </a:p>
          <a:p>
            <a:r>
              <a:rPr lang="en-US" altLang="sr-Latn-RS" sz="2400" dirty="0" err="1"/>
              <a:t>nasljedni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faktori</a:t>
            </a:r>
            <a:r>
              <a:rPr lang="en-US" altLang="sr-Latn-RS" sz="2400" dirty="0"/>
              <a:t> </a:t>
            </a:r>
          </a:p>
          <a:p>
            <a:endParaRPr lang="en-US" altLang="sr-Latn-RS" sz="2000" dirty="0"/>
          </a:p>
          <a:p>
            <a:endParaRPr lang="en-US" altLang="sr-Latn-RS" sz="2000" dirty="0"/>
          </a:p>
        </p:txBody>
      </p:sp>
      <p:pic>
        <p:nvPicPr>
          <p:cNvPr id="5" name="Audiozapis 4">
            <a:hlinkClick r:id="" action="ppaction://media"/>
            <a:extLst>
              <a:ext uri="{FF2B5EF4-FFF2-40B4-BE49-F238E27FC236}">
                <a16:creationId xmlns:a16="http://schemas.microsoft.com/office/drawing/2014/main" id="{1153AB0E-8541-4B07-86BB-B3ED69E1F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4"/>
    </mc:Choice>
    <mc:Fallback xmlns="">
      <p:transition spd="slow" advTm="23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F21E6A-F8CF-4182-ADF3-0F4EE163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Domaća zadaća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E92C1D3-9572-4030-85EE-9E8AAF80F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92" y="2325951"/>
            <a:ext cx="9261522" cy="3693850"/>
          </a:xfrm>
        </p:spPr>
        <p:txBody>
          <a:bodyPr>
            <a:normAutofit/>
          </a:bodyPr>
          <a:lstStyle/>
          <a:p>
            <a:r>
              <a:rPr lang="hr-HR" sz="2400" dirty="0"/>
              <a:t>izradite tablicu u kojoj čete u dva stupca izdvojiti čimbenike rizika za nastanak venskog i arterijskog ulkusa na koje u zdravstvenoj njezi možete, odnosno one na koje ne možete utjecati</a:t>
            </a:r>
          </a:p>
        </p:txBody>
      </p:sp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5892B8A4-FF5C-48F9-8299-6E3E3610E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6"/>
    </mc:Choice>
    <mc:Fallback xmlns="">
      <p:transition spd="slow" advTm="17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56D13E83-67FB-4BB7-A5E0-B888A3E6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Ponavljanje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169DF82-AF4C-402C-A69A-74F3EB1B5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72" y="2317073"/>
            <a:ext cx="9818703" cy="3702728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hr-HR" sz="2400" dirty="0"/>
              <a:t>Kako glasi definicija potkoljeničnog ulkusa?</a:t>
            </a:r>
          </a:p>
          <a:p>
            <a:pPr>
              <a:buFont typeface="+mj-lt"/>
              <a:buAutoNum type="arabicPeriod"/>
            </a:pPr>
            <a:r>
              <a:rPr lang="hr-HR" sz="2400" dirty="0"/>
              <a:t>Koje su  karakteristike arterijske, a koje venske ulceracije?</a:t>
            </a:r>
          </a:p>
          <a:p>
            <a:pPr>
              <a:buFont typeface="+mj-lt"/>
              <a:buAutoNum type="arabicPeriod"/>
            </a:pPr>
            <a:r>
              <a:rPr lang="hr-HR" sz="2400" dirty="0"/>
              <a:t>Kako dijelimo potkoljenični ulkus?</a:t>
            </a:r>
          </a:p>
          <a:p>
            <a:pPr>
              <a:buFont typeface="+mj-lt"/>
              <a:buAutoNum type="arabicPeriod"/>
            </a:pPr>
            <a:r>
              <a:rPr lang="hr-HR" sz="2400" dirty="0"/>
              <a:t>Opišite etiologiju i patofiziologiju potkoljeničnog ulkusa.</a:t>
            </a:r>
          </a:p>
          <a:p>
            <a:pPr>
              <a:buFont typeface="+mj-lt"/>
              <a:buAutoNum type="arabicPeriod"/>
            </a:pPr>
            <a:r>
              <a:rPr lang="hr-HR" sz="2400" dirty="0"/>
              <a:t>Objasnite klasifikaciju potkoljeničnog ulkusa.</a:t>
            </a:r>
          </a:p>
          <a:p>
            <a:pPr>
              <a:buFont typeface="+mj-lt"/>
              <a:buAutoNum type="arabicPeriod"/>
            </a:pPr>
            <a:r>
              <a:rPr lang="hr-HR" sz="2400" dirty="0"/>
              <a:t>Koji su rizični čimbenici za nastanak potkoljeničnog ulkusa?</a:t>
            </a:r>
          </a:p>
          <a:p>
            <a:endParaRPr lang="hr-HR" dirty="0"/>
          </a:p>
        </p:txBody>
      </p:sp>
      <p:pic>
        <p:nvPicPr>
          <p:cNvPr id="13" name="Audiozapis 12">
            <a:hlinkClick r:id="" action="ppaction://media"/>
            <a:extLst>
              <a:ext uri="{FF2B5EF4-FFF2-40B4-BE49-F238E27FC236}">
                <a16:creationId xmlns:a16="http://schemas.microsoft.com/office/drawing/2014/main" id="{B34D052A-D5BD-4B03-A49D-C9186CA85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52"/>
    </mc:Choice>
    <mc:Fallback xmlns="">
      <p:transition spd="slow" advTm="42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97E9078-3F9E-4D37-9BFC-D192EB92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hr-HR" sz="3200" b="1">
                <a:solidFill>
                  <a:srgbClr val="EBEBEB"/>
                </a:solidFill>
              </a:rPr>
              <a:t>Odgojno – obrazovni ishodi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FF08D56-47D7-4464-B337-BB80C6D73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128" y="437513"/>
            <a:ext cx="6067275" cy="5954325"/>
          </a:xfrm>
        </p:spPr>
        <p:txBody>
          <a:bodyPr anchor="ctr">
            <a:normAutofit/>
          </a:bodyPr>
          <a:lstStyle/>
          <a:p>
            <a:r>
              <a:rPr lang="hr-HR" sz="2400" dirty="0"/>
              <a:t>definirati potkoljenični ulkus</a:t>
            </a:r>
          </a:p>
          <a:p>
            <a:r>
              <a:rPr lang="hr-HR" sz="2400" dirty="0"/>
              <a:t>objasniti karakteristike arterijske i venske ulceracije</a:t>
            </a:r>
          </a:p>
          <a:p>
            <a:r>
              <a:rPr lang="hr-HR" sz="2400" dirty="0"/>
              <a:t>navesti podjele potkoljeničnog ulkusa</a:t>
            </a:r>
          </a:p>
          <a:p>
            <a:r>
              <a:rPr lang="hr-HR" sz="2400" dirty="0"/>
              <a:t>opisati etiologiju i patofiziologiju potkoljeničnog ulkusa</a:t>
            </a:r>
          </a:p>
          <a:p>
            <a:r>
              <a:rPr lang="hr-HR" sz="2400" dirty="0"/>
              <a:t>objasniti klasifikaciju potkoljeničnog ulkusa</a:t>
            </a:r>
          </a:p>
          <a:p>
            <a:r>
              <a:rPr lang="hr-HR" sz="2400" dirty="0"/>
              <a:t>nabrojiti rizične čimbenike za nastanak potkoljeničnog ulkusa</a:t>
            </a:r>
          </a:p>
          <a:p>
            <a:endParaRPr lang="hr-HR" sz="2400" dirty="0"/>
          </a:p>
        </p:txBody>
      </p:sp>
      <p:pic>
        <p:nvPicPr>
          <p:cNvPr id="6" name="Audiozapis 5">
            <a:hlinkClick r:id="" action="ppaction://media"/>
            <a:extLst>
              <a:ext uri="{FF2B5EF4-FFF2-40B4-BE49-F238E27FC236}">
                <a16:creationId xmlns:a16="http://schemas.microsoft.com/office/drawing/2014/main" id="{C340A804-737B-4A68-B10F-C2B6D8B5D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3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58"/>
    </mc:Choice>
    <mc:Fallback xmlns="">
      <p:transition spd="slow" advTm="2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A60DCAD-C269-4C00-ABF6-46C84C85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hr-HR" sz="3200" b="1" dirty="0">
                <a:solidFill>
                  <a:srgbClr val="EBEBEB"/>
                </a:solidFill>
              </a:rPr>
              <a:t>Sadržaj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66F75BE-5D5E-4657-808D-01598E068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7" y="437513"/>
            <a:ext cx="5502614" cy="5954325"/>
          </a:xfrm>
        </p:spPr>
        <p:txBody>
          <a:bodyPr anchor="ctr">
            <a:normAutofit/>
          </a:bodyPr>
          <a:lstStyle/>
          <a:p>
            <a:r>
              <a:rPr lang="hr-HR" sz="2400" dirty="0"/>
              <a:t>potkoljenični ulkus</a:t>
            </a:r>
          </a:p>
          <a:p>
            <a:r>
              <a:rPr lang="hr-HR" sz="2400" dirty="0"/>
              <a:t>podjele potkoljeničnog ulkusa</a:t>
            </a:r>
          </a:p>
          <a:p>
            <a:r>
              <a:rPr lang="hr-HR" sz="2400" dirty="0"/>
              <a:t>venski ulkus</a:t>
            </a:r>
          </a:p>
          <a:p>
            <a:r>
              <a:rPr lang="hr-HR" sz="2400" dirty="0"/>
              <a:t>arterijski ulkus</a:t>
            </a:r>
          </a:p>
          <a:p>
            <a:r>
              <a:rPr lang="hr-HR" sz="2400" dirty="0"/>
              <a:t>etiologija i patofiziologija</a:t>
            </a:r>
          </a:p>
          <a:p>
            <a:r>
              <a:rPr lang="hr-HR" sz="2400" dirty="0"/>
              <a:t>klasifikacija potkoljeničnog ulkusa</a:t>
            </a:r>
          </a:p>
          <a:p>
            <a:r>
              <a:rPr lang="hr-HR" sz="2400" dirty="0"/>
              <a:t>čimbenici rizika za nastanak potkoljeničnog ulkusa</a:t>
            </a:r>
          </a:p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94C4375F-7AC0-4CF1-80CE-E058AB238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9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4"/>
    </mc:Choice>
    <mc:Fallback xmlns="">
      <p:transition spd="slow" advTm="17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6730A8B-8D3B-4196-88C8-AB7F8AE410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b="1">
                <a:solidFill>
                  <a:srgbClr val="EBEBEB"/>
                </a:solidFill>
              </a:rPr>
              <a:t>Potkoljenični ulkus</a:t>
            </a:r>
            <a:endParaRPr lang="sr-Latn-RS" altLang="sr-Latn-RS" b="1">
              <a:solidFill>
                <a:srgbClr val="EBEBEB"/>
              </a:solidFill>
            </a:endParaRPr>
          </a:p>
        </p:txBody>
      </p:sp>
      <p:graphicFrame>
        <p:nvGraphicFramePr>
          <p:cNvPr id="4101" name="Rectangle 3">
            <a:extLst>
              <a:ext uri="{FF2B5EF4-FFF2-40B4-BE49-F238E27FC236}">
                <a16:creationId xmlns:a16="http://schemas.microsoft.com/office/drawing/2014/main" id="{1A6F0850-B522-4C54-B05E-37C337542E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8030803"/>
              </p:ext>
            </p:extLst>
          </p:nvPr>
        </p:nvGraphicFramePr>
        <p:xfrm>
          <a:off x="685800" y="2228850"/>
          <a:ext cx="1118235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C49E2267-0E83-4D2F-96C8-A5E2CF8DD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1"/>
    </mc:Choice>
    <mc:Fallback xmlns="">
      <p:transition spd="slow" advTm="2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5122" name="Naslov 1">
            <a:extLst>
              <a:ext uri="{FF2B5EF4-FFF2-40B4-BE49-F238E27FC236}">
                <a16:creationId xmlns:a16="http://schemas.microsoft.com/office/drawing/2014/main" id="{FAA1C883-1AFC-4B20-A829-997878AE3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5926" y="973667"/>
            <a:ext cx="4059098" cy="4833745"/>
          </a:xfrm>
        </p:spPr>
        <p:txBody>
          <a:bodyPr>
            <a:normAutofit/>
          </a:bodyPr>
          <a:lstStyle/>
          <a:p>
            <a:r>
              <a:rPr lang="hr-HR" altLang="sr-Latn-RS" sz="4000" b="1" dirty="0">
                <a:solidFill>
                  <a:srgbClr val="EBEBEB"/>
                </a:solidFill>
              </a:rPr>
              <a:t>POTKOLJENIČNI ULKUS</a:t>
            </a:r>
            <a:endParaRPr lang="hr-HR" altLang="sr-Latn-RS" sz="4000" dirty="0">
              <a:solidFill>
                <a:srgbClr val="EBEBEB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125" name="Rezervirano mjesto sadržaja 2">
            <a:extLst>
              <a:ext uri="{FF2B5EF4-FFF2-40B4-BE49-F238E27FC236}">
                <a16:creationId xmlns:a16="http://schemas.microsoft.com/office/drawing/2014/main" id="{097DA86E-0505-4F22-9850-F329EC3730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3064127"/>
              </p:ext>
            </p:extLst>
          </p:nvPr>
        </p:nvGraphicFramePr>
        <p:xfrm>
          <a:off x="4867275" y="124287"/>
          <a:ext cx="7324725" cy="6658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85874FFF-D25C-496C-84FA-4F60AC2DE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31"/>
    </mc:Choice>
    <mc:Fallback xmlns="">
      <p:transition spd="slow" advTm="54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id="{56AE8FF7-6A3F-4907-9164-F849B99C0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306067"/>
              </p:ext>
            </p:extLst>
          </p:nvPr>
        </p:nvGraphicFramePr>
        <p:xfrm>
          <a:off x="2535026" y="12234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CA680268-C7FA-4784-AB95-3EB50B79F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9"/>
    </mc:Choice>
    <mc:Fallback xmlns="">
      <p:transition spd="slow" advTm="8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F3B0C4C-ED68-4B29-9F27-94223FF914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45" r="-1" b="17850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946B33A9-07DA-4C6D-9836-9326EB40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dirty="0">
                <a:solidFill>
                  <a:srgbClr val="EBEBEB"/>
                </a:solidFill>
              </a:rPr>
              <a:t>VENSKI ULKUS</a:t>
            </a:r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Audiozapis 6">
            <a:hlinkClick r:id="" action="ppaction://media"/>
            <a:extLst>
              <a:ext uri="{FF2B5EF4-FFF2-40B4-BE49-F238E27FC236}">
                <a16:creationId xmlns:a16="http://schemas.microsoft.com/office/drawing/2014/main" id="{23DD238A-A051-418A-80DE-7C5288AE5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7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1"/>
    </mc:Choice>
    <mc:Fallback xmlns="">
      <p:transition spd="slow" advTm="7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80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8194" name="Naslov 1">
            <a:extLst>
              <a:ext uri="{FF2B5EF4-FFF2-40B4-BE49-F238E27FC236}">
                <a16:creationId xmlns:a16="http://schemas.microsoft.com/office/drawing/2014/main" id="{82704336-FB59-4144-93A3-E2918EE99F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hr-HR" altLang="sr-Latn-RS" sz="3200" b="1">
                <a:solidFill>
                  <a:srgbClr val="EBEBEB"/>
                </a:solidFill>
              </a:rPr>
              <a:t>Venski ulkus</a:t>
            </a:r>
            <a:endParaRPr lang="hr-HR" altLang="sr-Latn-RS" sz="3200">
              <a:solidFill>
                <a:srgbClr val="EBEBEB"/>
              </a:solidFill>
            </a:endParaRPr>
          </a:p>
        </p:txBody>
      </p:sp>
      <p:sp>
        <p:nvSpPr>
          <p:cNvPr id="8195" name="Rezervirano mjesto sadržaja 2">
            <a:extLst>
              <a:ext uri="{FF2B5EF4-FFF2-40B4-BE49-F238E27FC236}">
                <a16:creationId xmlns:a16="http://schemas.microsoft.com/office/drawing/2014/main" id="{F8FF757D-6AEB-4F51-ABC1-35E1BFBFFE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21337" y="437513"/>
            <a:ext cx="7139732" cy="6172837"/>
          </a:xfrm>
        </p:spPr>
        <p:txBody>
          <a:bodyPr anchor="ctr">
            <a:normAutofit/>
          </a:bodyPr>
          <a:lstStyle/>
          <a:p>
            <a:pPr>
              <a:spcBef>
                <a:spcPts val="1800"/>
              </a:spcBef>
            </a:pPr>
            <a:r>
              <a:rPr lang="hr-HR" altLang="sr-Latn-RS" sz="2400" dirty="0" err="1"/>
              <a:t>ulcus</a:t>
            </a:r>
            <a:r>
              <a:rPr lang="hr-HR" altLang="sr-Latn-RS" sz="2400" dirty="0"/>
              <a:t> </a:t>
            </a:r>
            <a:r>
              <a:rPr lang="hr-HR" altLang="sr-Latn-RS" sz="2400" dirty="0" err="1"/>
              <a:t>cruris</a:t>
            </a:r>
            <a:r>
              <a:rPr lang="hr-HR" altLang="sr-Latn-RS" sz="2400" dirty="0"/>
              <a:t>, potkoljenični ulkus, </a:t>
            </a:r>
            <a:r>
              <a:rPr lang="hr-HR" altLang="sr-Latn-RS" sz="2400" dirty="0" err="1"/>
              <a:t>ulcus</a:t>
            </a:r>
            <a:r>
              <a:rPr lang="hr-HR" altLang="sr-Latn-RS" sz="2400" dirty="0"/>
              <a:t> </a:t>
            </a:r>
            <a:r>
              <a:rPr lang="hr-HR" altLang="sr-Latn-RS" sz="2400" dirty="0" err="1"/>
              <a:t>venosum</a:t>
            </a:r>
            <a:endParaRPr lang="hr-HR" altLang="sr-Latn-RS" sz="2400" dirty="0"/>
          </a:p>
          <a:p>
            <a:pPr>
              <a:spcBef>
                <a:spcPts val="1800"/>
              </a:spcBef>
            </a:pPr>
            <a:r>
              <a:rPr lang="hr-HR" altLang="sr-Latn-RS" sz="2400" dirty="0"/>
              <a:t>najteža manifestacija kronične venske insuficijencije</a:t>
            </a:r>
          </a:p>
          <a:p>
            <a:pPr>
              <a:spcBef>
                <a:spcPts val="1800"/>
              </a:spcBef>
            </a:pPr>
            <a:r>
              <a:rPr lang="hr-HR" altLang="sr-Latn-RS" sz="2400" dirty="0"/>
              <a:t>umanjuje kvalitetu života </a:t>
            </a:r>
          </a:p>
          <a:p>
            <a:pPr>
              <a:spcBef>
                <a:spcPts val="1800"/>
              </a:spcBef>
            </a:pPr>
            <a:r>
              <a:rPr lang="hr-HR" altLang="sr-Latn-RS" sz="2400" dirty="0"/>
              <a:t>smanjuje pokretljivost bolesnika</a:t>
            </a:r>
          </a:p>
          <a:p>
            <a:pPr>
              <a:spcBef>
                <a:spcPts val="1800"/>
              </a:spcBef>
            </a:pPr>
            <a:r>
              <a:rPr lang="hr-HR" altLang="sr-Latn-RS" sz="2400" dirty="0"/>
              <a:t>socijalna izolacija </a:t>
            </a:r>
          </a:p>
          <a:p>
            <a:pPr eaLnBrk="1" hangingPunct="1"/>
            <a:endParaRPr lang="hr-HR" altLang="sr-Latn-RS" sz="2400" dirty="0"/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DB072A54-79EB-4DEA-8A24-660BF7229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8"/>
    </mc:Choice>
    <mc:Fallback xmlns="">
      <p:transition spd="slow" advTm="30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FA89301D8CDF43ABF28071DD7C989C" ma:contentTypeVersion="4" ma:contentTypeDescription="Create a new document." ma:contentTypeScope="" ma:versionID="f601c32367742776e06ced7a867f1979">
  <xsd:schema xmlns:xsd="http://www.w3.org/2001/XMLSchema" xmlns:xs="http://www.w3.org/2001/XMLSchema" xmlns:p="http://schemas.microsoft.com/office/2006/metadata/properties" xmlns:ns3="922457ea-41cd-4c32-85eb-5110d38e3476" targetNamespace="http://schemas.microsoft.com/office/2006/metadata/properties" ma:root="true" ma:fieldsID="482ab2548d1a5a44b6211314b948970e" ns3:_="">
    <xsd:import namespace="922457ea-41cd-4c32-85eb-5110d38e34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2457ea-41cd-4c32-85eb-5110d38e3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3DE30F-DDDB-479E-871A-4268465A8F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E2FFCA-78F6-4B42-9DE9-2341243C2F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2457ea-41cd-4c32-85eb-5110d38e34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B5C46B-4DAB-4F49-A086-B145BE4FAD3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22457ea-41cd-4c32-85eb-5110d38e347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973</Words>
  <Application>Microsoft Office PowerPoint</Application>
  <PresentationFormat>Široki zaslon</PresentationFormat>
  <Paragraphs>164</Paragraphs>
  <Slides>28</Slides>
  <Notes>1</Notes>
  <HiddenSlides>0</HiddenSlides>
  <MMClips>28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3" baseType="lpstr">
      <vt:lpstr>Arial</vt:lpstr>
      <vt:lpstr>Calibri</vt:lpstr>
      <vt:lpstr>Century Gothic</vt:lpstr>
      <vt:lpstr>Wingdings 3</vt:lpstr>
      <vt:lpstr>Soba za sastanke za ion</vt:lpstr>
      <vt:lpstr>PowerPoint prezentacija</vt:lpstr>
      <vt:lpstr>POTKOLJENIČNI ULKUS</vt:lpstr>
      <vt:lpstr>Odgojno – obrazovni ishodi</vt:lpstr>
      <vt:lpstr>Sadržaj </vt:lpstr>
      <vt:lpstr>Potkoljenični ulkus</vt:lpstr>
      <vt:lpstr>POTKOLJENIČNI ULKUS</vt:lpstr>
      <vt:lpstr>PowerPoint prezentacija</vt:lpstr>
      <vt:lpstr>VENSKI ULKUS</vt:lpstr>
      <vt:lpstr>Venski ulkus</vt:lpstr>
      <vt:lpstr>Venski ulkus</vt:lpstr>
      <vt:lpstr>Uzroci venskog ulkusa</vt:lpstr>
      <vt:lpstr>Čimbenici rizika</vt:lpstr>
      <vt:lpstr>Podjela venskih ulceracija</vt:lpstr>
      <vt:lpstr>Podjela venskih ulceracija</vt:lpstr>
      <vt:lpstr>Karakteristike venske ulceracije</vt:lpstr>
      <vt:lpstr>  ARTERIJSKI ULKUS </vt:lpstr>
      <vt:lpstr>Periferna arterijska bolest (PAB)</vt:lpstr>
      <vt:lpstr>Periferna arterijska bolest (PAB)</vt:lpstr>
      <vt:lpstr>Karakteristike arterijske ulceracije </vt:lpstr>
      <vt:lpstr>Etiologija i patofiziologija  potkoljeničnog ulkusa</vt:lpstr>
      <vt:lpstr>Etiologija potkoljeničnog ulkusa</vt:lpstr>
      <vt:lpstr>Patofiziologija potkoljeničnog ulkusa </vt:lpstr>
      <vt:lpstr>Klasifikacija potkoljeničnog ulkusa</vt:lpstr>
      <vt:lpstr>CEAP klasifikacija – metoda nazvana po prvim slovima kliničkih znakova i simptoma   </vt:lpstr>
      <vt:lpstr>PowerPoint prezentacija</vt:lpstr>
      <vt:lpstr>Čimbenici rizika za nastanak potkoljeničnog ulkusa</vt:lpstr>
      <vt:lpstr>Domaća zadaća</vt:lpstr>
      <vt:lpstr>Ponavljanje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Jelena Kevrić</dc:creator>
  <cp:lastModifiedBy>Jelena Kevrić</cp:lastModifiedBy>
  <cp:revision>18</cp:revision>
  <dcterms:created xsi:type="dcterms:W3CDTF">2020-03-19T19:41:21Z</dcterms:created>
  <dcterms:modified xsi:type="dcterms:W3CDTF">2020-04-23T13:27:22Z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0x01010094FA89301D8CDF43ABF28071DD7C989C</vt:lpwstr>
  </property>
</Properties>
</file>