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2" r:id="rId1"/>
    <p:sldMasterId id="2147483660" r:id="rId2"/>
  </p:sldMasterIdLst>
  <p:sldIdLst>
    <p:sldId id="256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5C5872-2B62-404A-B7B3-A7BEF9DAD7A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9E38C09-C32A-47D4-8C87-02E54935D06F}">
      <dgm:prSet phldrT="[Tekst]" phldr="1"/>
      <dgm:spPr/>
      <dgm:t>
        <a:bodyPr/>
        <a:lstStyle/>
        <a:p>
          <a:endParaRPr lang="hr-HR" dirty="0"/>
        </a:p>
      </dgm:t>
    </dgm:pt>
    <dgm:pt modelId="{4519EE15-1D85-4314-99AA-3C119D676096}" type="parTrans" cxnId="{8B5D4FE5-A760-43D3-A51C-FE12C77E504C}">
      <dgm:prSet/>
      <dgm:spPr/>
      <dgm:t>
        <a:bodyPr/>
        <a:lstStyle/>
        <a:p>
          <a:endParaRPr lang="hr-HR"/>
        </a:p>
      </dgm:t>
    </dgm:pt>
    <dgm:pt modelId="{29BAF956-4203-4780-84C9-DCB19BC52BDB}" type="sibTrans" cxnId="{8B5D4FE5-A760-43D3-A51C-FE12C77E504C}">
      <dgm:prSet/>
      <dgm:spPr/>
      <dgm:t>
        <a:bodyPr/>
        <a:lstStyle/>
        <a:p>
          <a:endParaRPr lang="hr-HR"/>
        </a:p>
      </dgm:t>
    </dgm:pt>
    <dgm:pt modelId="{A49B3EF4-B03D-483C-B942-233EE6C8A6C8}">
      <dgm:prSet phldrT="[Tekst]" phldr="1"/>
      <dgm:spPr/>
      <dgm:t>
        <a:bodyPr/>
        <a:lstStyle/>
        <a:p>
          <a:endParaRPr lang="hr-HR" dirty="0"/>
        </a:p>
      </dgm:t>
    </dgm:pt>
    <dgm:pt modelId="{3727F748-DBB4-4330-A833-026B8C60B4AE}" type="parTrans" cxnId="{C5AB428D-735F-42BA-832C-D4687690672B}">
      <dgm:prSet/>
      <dgm:spPr/>
      <dgm:t>
        <a:bodyPr/>
        <a:lstStyle/>
        <a:p>
          <a:endParaRPr lang="hr-HR"/>
        </a:p>
      </dgm:t>
    </dgm:pt>
    <dgm:pt modelId="{2D7DCD3D-4D26-41F9-892E-D1016E01D51D}" type="sibTrans" cxnId="{C5AB428D-735F-42BA-832C-D4687690672B}">
      <dgm:prSet/>
      <dgm:spPr/>
      <dgm:t>
        <a:bodyPr/>
        <a:lstStyle/>
        <a:p>
          <a:endParaRPr lang="hr-HR"/>
        </a:p>
      </dgm:t>
    </dgm:pt>
    <dgm:pt modelId="{8D13071A-2BA6-466C-B0B2-EF3CB2598E70}">
      <dgm:prSet phldrT="[Tekst]" phldr="1"/>
      <dgm:spPr/>
      <dgm:t>
        <a:bodyPr/>
        <a:lstStyle/>
        <a:p>
          <a:endParaRPr lang="hr-HR" dirty="0"/>
        </a:p>
      </dgm:t>
    </dgm:pt>
    <dgm:pt modelId="{FFEC8632-087F-4917-8BED-CF6289ADF4A3}" type="parTrans" cxnId="{0BB6ECF8-4970-4B20-8DFD-86E130366CBC}">
      <dgm:prSet/>
      <dgm:spPr/>
      <dgm:t>
        <a:bodyPr/>
        <a:lstStyle/>
        <a:p>
          <a:endParaRPr lang="hr-HR"/>
        </a:p>
      </dgm:t>
    </dgm:pt>
    <dgm:pt modelId="{4BD73E0F-200E-4A87-991B-B5FB21CB7BCF}" type="sibTrans" cxnId="{0BB6ECF8-4970-4B20-8DFD-86E130366CBC}">
      <dgm:prSet/>
      <dgm:spPr/>
      <dgm:t>
        <a:bodyPr/>
        <a:lstStyle/>
        <a:p>
          <a:endParaRPr lang="hr-HR"/>
        </a:p>
      </dgm:t>
    </dgm:pt>
    <dgm:pt modelId="{DA70D49C-58F3-431C-BC84-172A087984A5}">
      <dgm:prSet/>
      <dgm:spPr/>
      <dgm:t>
        <a:bodyPr/>
        <a:lstStyle/>
        <a:p>
          <a:endParaRPr lang="hr-HR" dirty="0"/>
        </a:p>
      </dgm:t>
    </dgm:pt>
    <dgm:pt modelId="{F6E8B5A6-0432-4385-B2C5-E71B31288B5A}" type="parTrans" cxnId="{CC4BCED1-D8D8-467E-BF5F-38613E41FAE3}">
      <dgm:prSet/>
      <dgm:spPr/>
      <dgm:t>
        <a:bodyPr/>
        <a:lstStyle/>
        <a:p>
          <a:endParaRPr lang="hr-HR"/>
        </a:p>
      </dgm:t>
    </dgm:pt>
    <dgm:pt modelId="{135E4936-286F-47C1-BC87-1413A07D1F18}" type="sibTrans" cxnId="{CC4BCED1-D8D8-467E-BF5F-38613E41FAE3}">
      <dgm:prSet/>
      <dgm:spPr/>
      <dgm:t>
        <a:bodyPr/>
        <a:lstStyle/>
        <a:p>
          <a:endParaRPr lang="hr-HR"/>
        </a:p>
      </dgm:t>
    </dgm:pt>
    <dgm:pt modelId="{C4D2CE6C-C006-439B-A6D8-E2F85689B892}">
      <dgm:prSet/>
      <dgm:spPr/>
      <dgm:t>
        <a:bodyPr/>
        <a:lstStyle/>
        <a:p>
          <a:endParaRPr lang="hr-HR" dirty="0"/>
        </a:p>
      </dgm:t>
    </dgm:pt>
    <dgm:pt modelId="{AE10A8A8-FAC2-4C9B-B9D5-A2CAE4404250}" type="parTrans" cxnId="{711C1BA2-01F5-4BFF-AE78-10C13BB690E2}">
      <dgm:prSet/>
      <dgm:spPr/>
      <dgm:t>
        <a:bodyPr/>
        <a:lstStyle/>
        <a:p>
          <a:endParaRPr lang="hr-HR"/>
        </a:p>
      </dgm:t>
    </dgm:pt>
    <dgm:pt modelId="{27299A04-6874-44AB-9385-1F8CE60E5B81}" type="sibTrans" cxnId="{711C1BA2-01F5-4BFF-AE78-10C13BB690E2}">
      <dgm:prSet/>
      <dgm:spPr/>
      <dgm:t>
        <a:bodyPr/>
        <a:lstStyle/>
        <a:p>
          <a:endParaRPr lang="hr-HR"/>
        </a:p>
      </dgm:t>
    </dgm:pt>
    <dgm:pt modelId="{59A6C3E6-11C3-44F5-A521-5C272111D3D2}">
      <dgm:prSet/>
      <dgm:spPr/>
      <dgm:t>
        <a:bodyPr/>
        <a:lstStyle/>
        <a:p>
          <a:endParaRPr lang="hr-HR" dirty="0"/>
        </a:p>
      </dgm:t>
    </dgm:pt>
    <dgm:pt modelId="{98A41025-3A63-4D8E-BA67-CE76AD37539A}" type="parTrans" cxnId="{C2740949-6154-457A-A3B0-3B94BCC7C102}">
      <dgm:prSet/>
      <dgm:spPr/>
      <dgm:t>
        <a:bodyPr/>
        <a:lstStyle/>
        <a:p>
          <a:endParaRPr lang="hr-HR"/>
        </a:p>
      </dgm:t>
    </dgm:pt>
    <dgm:pt modelId="{5BCF573A-59B7-4715-8FC3-18743C75F755}" type="sibTrans" cxnId="{C2740949-6154-457A-A3B0-3B94BCC7C102}">
      <dgm:prSet/>
      <dgm:spPr/>
      <dgm:t>
        <a:bodyPr/>
        <a:lstStyle/>
        <a:p>
          <a:endParaRPr lang="hr-HR"/>
        </a:p>
      </dgm:t>
    </dgm:pt>
    <dgm:pt modelId="{0F152509-1340-4464-87E3-B7CDD0DAF089}" type="pres">
      <dgm:prSet presAssocID="{BA5C5872-2B62-404A-B7B3-A7BEF9DAD7A4}" presName="Name0" presStyleCnt="0">
        <dgm:presLayoutVars>
          <dgm:dir/>
          <dgm:resizeHandles val="exact"/>
        </dgm:presLayoutVars>
      </dgm:prSet>
      <dgm:spPr/>
    </dgm:pt>
    <dgm:pt modelId="{51A446F7-CFE0-49FF-97A4-D28E185093FB}" type="pres">
      <dgm:prSet presAssocID="{D9E38C09-C32A-47D4-8C87-02E54935D06F}" presName="parTxOnly" presStyleLbl="node1" presStyleIdx="0" presStyleCnt="6">
        <dgm:presLayoutVars>
          <dgm:bulletEnabled val="1"/>
        </dgm:presLayoutVars>
      </dgm:prSet>
      <dgm:spPr/>
    </dgm:pt>
    <dgm:pt modelId="{B45EECBE-6E14-4D0F-99A6-95DE6C108838}" type="pres">
      <dgm:prSet presAssocID="{29BAF956-4203-4780-84C9-DCB19BC52BDB}" presName="parSpace" presStyleCnt="0"/>
      <dgm:spPr/>
    </dgm:pt>
    <dgm:pt modelId="{30D327A2-2F53-4CCD-86A5-5B0F96BB4758}" type="pres">
      <dgm:prSet presAssocID="{A49B3EF4-B03D-483C-B942-233EE6C8A6C8}" presName="parTxOnly" presStyleLbl="node1" presStyleIdx="1" presStyleCnt="6">
        <dgm:presLayoutVars>
          <dgm:bulletEnabled val="1"/>
        </dgm:presLayoutVars>
      </dgm:prSet>
      <dgm:spPr/>
    </dgm:pt>
    <dgm:pt modelId="{33B76561-1361-4BC5-A9CC-A60598048DB6}" type="pres">
      <dgm:prSet presAssocID="{2D7DCD3D-4D26-41F9-892E-D1016E01D51D}" presName="parSpace" presStyleCnt="0"/>
      <dgm:spPr/>
    </dgm:pt>
    <dgm:pt modelId="{D390E8B6-AE13-45FB-95B8-CA1EBD3CC668}" type="pres">
      <dgm:prSet presAssocID="{DA70D49C-58F3-431C-BC84-172A087984A5}" presName="parTxOnly" presStyleLbl="node1" presStyleIdx="2" presStyleCnt="6" custLinFactNeighborX="0" custLinFactNeighborY="0">
        <dgm:presLayoutVars>
          <dgm:bulletEnabled val="1"/>
        </dgm:presLayoutVars>
      </dgm:prSet>
      <dgm:spPr/>
    </dgm:pt>
    <dgm:pt modelId="{00A11247-31DF-4ED0-AFCB-135B22FE16F2}" type="pres">
      <dgm:prSet presAssocID="{135E4936-286F-47C1-BC87-1413A07D1F18}" presName="parSpace" presStyleCnt="0"/>
      <dgm:spPr/>
    </dgm:pt>
    <dgm:pt modelId="{3D235321-1C53-43CA-B6FF-1F459CD6E53F}" type="pres">
      <dgm:prSet presAssocID="{8D13071A-2BA6-466C-B0B2-EF3CB2598E70}" presName="parTxOnly" presStyleLbl="node1" presStyleIdx="3" presStyleCnt="6" custLinFactNeighborY="0">
        <dgm:presLayoutVars>
          <dgm:bulletEnabled val="1"/>
        </dgm:presLayoutVars>
      </dgm:prSet>
      <dgm:spPr/>
    </dgm:pt>
    <dgm:pt modelId="{24A3D4A8-5259-4F29-8121-04263A3EC62E}" type="pres">
      <dgm:prSet presAssocID="{4BD73E0F-200E-4A87-991B-B5FB21CB7BCF}" presName="parSpace" presStyleCnt="0"/>
      <dgm:spPr/>
    </dgm:pt>
    <dgm:pt modelId="{3256A1CD-48DE-4A15-BCDA-BD10ECDF3EF5}" type="pres">
      <dgm:prSet presAssocID="{59A6C3E6-11C3-44F5-A521-5C272111D3D2}" presName="parTxOnly" presStyleLbl="node1" presStyleIdx="4" presStyleCnt="6">
        <dgm:presLayoutVars>
          <dgm:bulletEnabled val="1"/>
        </dgm:presLayoutVars>
      </dgm:prSet>
      <dgm:spPr/>
    </dgm:pt>
    <dgm:pt modelId="{0EAF6484-8BEC-483D-993F-630C411ECDBB}" type="pres">
      <dgm:prSet presAssocID="{5BCF573A-59B7-4715-8FC3-18743C75F755}" presName="parSpace" presStyleCnt="0"/>
      <dgm:spPr/>
    </dgm:pt>
    <dgm:pt modelId="{21AACE36-DE3F-4D46-AF3B-E123AACD05B3}" type="pres">
      <dgm:prSet presAssocID="{C4D2CE6C-C006-439B-A6D8-E2F85689B892}" presName="parTxOnly" presStyleLbl="node1" presStyleIdx="5" presStyleCnt="6">
        <dgm:presLayoutVars>
          <dgm:bulletEnabled val="1"/>
        </dgm:presLayoutVars>
      </dgm:prSet>
      <dgm:spPr/>
    </dgm:pt>
  </dgm:ptLst>
  <dgm:cxnLst>
    <dgm:cxn modelId="{50A90161-37D2-4628-ABC4-C4F9DAFB5257}" type="presOf" srcId="{A49B3EF4-B03D-483C-B942-233EE6C8A6C8}" destId="{30D327A2-2F53-4CCD-86A5-5B0F96BB4758}" srcOrd="0" destOrd="0" presId="urn:microsoft.com/office/officeart/2005/8/layout/hChevron3"/>
    <dgm:cxn modelId="{C2740949-6154-457A-A3B0-3B94BCC7C102}" srcId="{BA5C5872-2B62-404A-B7B3-A7BEF9DAD7A4}" destId="{59A6C3E6-11C3-44F5-A521-5C272111D3D2}" srcOrd="4" destOrd="0" parTransId="{98A41025-3A63-4D8E-BA67-CE76AD37539A}" sibTransId="{5BCF573A-59B7-4715-8FC3-18743C75F755}"/>
    <dgm:cxn modelId="{0AC78C69-0A49-4265-B6EC-27888C0E2A7D}" type="presOf" srcId="{D9E38C09-C32A-47D4-8C87-02E54935D06F}" destId="{51A446F7-CFE0-49FF-97A4-D28E185093FB}" srcOrd="0" destOrd="0" presId="urn:microsoft.com/office/officeart/2005/8/layout/hChevron3"/>
    <dgm:cxn modelId="{DE965083-790C-4D3A-8C24-CED7838BEDFB}" type="presOf" srcId="{59A6C3E6-11C3-44F5-A521-5C272111D3D2}" destId="{3256A1CD-48DE-4A15-BCDA-BD10ECDF3EF5}" srcOrd="0" destOrd="0" presId="urn:microsoft.com/office/officeart/2005/8/layout/hChevron3"/>
    <dgm:cxn modelId="{C5AB428D-735F-42BA-832C-D4687690672B}" srcId="{BA5C5872-2B62-404A-B7B3-A7BEF9DAD7A4}" destId="{A49B3EF4-B03D-483C-B942-233EE6C8A6C8}" srcOrd="1" destOrd="0" parTransId="{3727F748-DBB4-4330-A833-026B8C60B4AE}" sibTransId="{2D7DCD3D-4D26-41F9-892E-D1016E01D51D}"/>
    <dgm:cxn modelId="{711C1BA2-01F5-4BFF-AE78-10C13BB690E2}" srcId="{BA5C5872-2B62-404A-B7B3-A7BEF9DAD7A4}" destId="{C4D2CE6C-C006-439B-A6D8-E2F85689B892}" srcOrd="5" destOrd="0" parTransId="{AE10A8A8-FAC2-4C9B-B9D5-A2CAE4404250}" sibTransId="{27299A04-6874-44AB-9385-1F8CE60E5B81}"/>
    <dgm:cxn modelId="{14B958A3-79C0-4B9C-831D-EE33059F70DC}" type="presOf" srcId="{C4D2CE6C-C006-439B-A6D8-E2F85689B892}" destId="{21AACE36-DE3F-4D46-AF3B-E123AACD05B3}" srcOrd="0" destOrd="0" presId="urn:microsoft.com/office/officeart/2005/8/layout/hChevron3"/>
    <dgm:cxn modelId="{C3648CA5-7296-4FD0-9100-402E88633612}" type="presOf" srcId="{BA5C5872-2B62-404A-B7B3-A7BEF9DAD7A4}" destId="{0F152509-1340-4464-87E3-B7CDD0DAF089}" srcOrd="0" destOrd="0" presId="urn:microsoft.com/office/officeart/2005/8/layout/hChevron3"/>
    <dgm:cxn modelId="{6EC3A9C4-9F81-46A8-B5D7-FA2DBCE4F0B7}" type="presOf" srcId="{DA70D49C-58F3-431C-BC84-172A087984A5}" destId="{D390E8B6-AE13-45FB-95B8-CA1EBD3CC668}" srcOrd="0" destOrd="0" presId="urn:microsoft.com/office/officeart/2005/8/layout/hChevron3"/>
    <dgm:cxn modelId="{CC4BCED1-D8D8-467E-BF5F-38613E41FAE3}" srcId="{BA5C5872-2B62-404A-B7B3-A7BEF9DAD7A4}" destId="{DA70D49C-58F3-431C-BC84-172A087984A5}" srcOrd="2" destOrd="0" parTransId="{F6E8B5A6-0432-4385-B2C5-E71B31288B5A}" sibTransId="{135E4936-286F-47C1-BC87-1413A07D1F18}"/>
    <dgm:cxn modelId="{8B5D4FE5-A760-43D3-A51C-FE12C77E504C}" srcId="{BA5C5872-2B62-404A-B7B3-A7BEF9DAD7A4}" destId="{D9E38C09-C32A-47D4-8C87-02E54935D06F}" srcOrd="0" destOrd="0" parTransId="{4519EE15-1D85-4314-99AA-3C119D676096}" sibTransId="{29BAF956-4203-4780-84C9-DCB19BC52BDB}"/>
    <dgm:cxn modelId="{52F58FF1-F3E0-4817-8A19-A25894DE2D27}" type="presOf" srcId="{8D13071A-2BA6-466C-B0B2-EF3CB2598E70}" destId="{3D235321-1C53-43CA-B6FF-1F459CD6E53F}" srcOrd="0" destOrd="0" presId="urn:microsoft.com/office/officeart/2005/8/layout/hChevron3"/>
    <dgm:cxn modelId="{0BB6ECF8-4970-4B20-8DFD-86E130366CBC}" srcId="{BA5C5872-2B62-404A-B7B3-A7BEF9DAD7A4}" destId="{8D13071A-2BA6-466C-B0B2-EF3CB2598E70}" srcOrd="3" destOrd="0" parTransId="{FFEC8632-087F-4917-8BED-CF6289ADF4A3}" sibTransId="{4BD73E0F-200E-4A87-991B-B5FB21CB7BCF}"/>
    <dgm:cxn modelId="{BECF857B-78F2-4E4D-BDDD-B6CFD2342E67}" type="presParOf" srcId="{0F152509-1340-4464-87E3-B7CDD0DAF089}" destId="{51A446F7-CFE0-49FF-97A4-D28E185093FB}" srcOrd="0" destOrd="0" presId="urn:microsoft.com/office/officeart/2005/8/layout/hChevron3"/>
    <dgm:cxn modelId="{7CCF4719-E1FA-492A-859A-C05727651028}" type="presParOf" srcId="{0F152509-1340-4464-87E3-B7CDD0DAF089}" destId="{B45EECBE-6E14-4D0F-99A6-95DE6C108838}" srcOrd="1" destOrd="0" presId="urn:microsoft.com/office/officeart/2005/8/layout/hChevron3"/>
    <dgm:cxn modelId="{660A4422-A77A-4286-BF00-E818EAF3AB0F}" type="presParOf" srcId="{0F152509-1340-4464-87E3-B7CDD0DAF089}" destId="{30D327A2-2F53-4CCD-86A5-5B0F96BB4758}" srcOrd="2" destOrd="0" presId="urn:microsoft.com/office/officeart/2005/8/layout/hChevron3"/>
    <dgm:cxn modelId="{621EBF89-58EC-4137-B642-4872E8294370}" type="presParOf" srcId="{0F152509-1340-4464-87E3-B7CDD0DAF089}" destId="{33B76561-1361-4BC5-A9CC-A60598048DB6}" srcOrd="3" destOrd="0" presId="urn:microsoft.com/office/officeart/2005/8/layout/hChevron3"/>
    <dgm:cxn modelId="{F02256B0-D35A-4CD7-9CA9-8B6EB683AF7F}" type="presParOf" srcId="{0F152509-1340-4464-87E3-B7CDD0DAF089}" destId="{D390E8B6-AE13-45FB-95B8-CA1EBD3CC668}" srcOrd="4" destOrd="0" presId="urn:microsoft.com/office/officeart/2005/8/layout/hChevron3"/>
    <dgm:cxn modelId="{5244D180-0CA8-4DB6-8379-3E9DC0B6AAA0}" type="presParOf" srcId="{0F152509-1340-4464-87E3-B7CDD0DAF089}" destId="{00A11247-31DF-4ED0-AFCB-135B22FE16F2}" srcOrd="5" destOrd="0" presId="urn:microsoft.com/office/officeart/2005/8/layout/hChevron3"/>
    <dgm:cxn modelId="{47289A1B-1CCB-4771-9D48-306C2A381F65}" type="presParOf" srcId="{0F152509-1340-4464-87E3-B7CDD0DAF089}" destId="{3D235321-1C53-43CA-B6FF-1F459CD6E53F}" srcOrd="6" destOrd="0" presId="urn:microsoft.com/office/officeart/2005/8/layout/hChevron3"/>
    <dgm:cxn modelId="{52637FA6-3615-4755-BD95-D78113F77AB8}" type="presParOf" srcId="{0F152509-1340-4464-87E3-B7CDD0DAF089}" destId="{24A3D4A8-5259-4F29-8121-04263A3EC62E}" srcOrd="7" destOrd="0" presId="urn:microsoft.com/office/officeart/2005/8/layout/hChevron3"/>
    <dgm:cxn modelId="{F4A435D1-C237-4CBA-B7EC-A712B6881B1A}" type="presParOf" srcId="{0F152509-1340-4464-87E3-B7CDD0DAF089}" destId="{3256A1CD-48DE-4A15-BCDA-BD10ECDF3EF5}" srcOrd="8" destOrd="0" presId="urn:microsoft.com/office/officeart/2005/8/layout/hChevron3"/>
    <dgm:cxn modelId="{7C48A7BA-E0FA-4C2F-B60A-1302011A9821}" type="presParOf" srcId="{0F152509-1340-4464-87E3-B7CDD0DAF089}" destId="{0EAF6484-8BEC-483D-993F-630C411ECDBB}" srcOrd="9" destOrd="0" presId="urn:microsoft.com/office/officeart/2005/8/layout/hChevron3"/>
    <dgm:cxn modelId="{29172195-6289-41D6-B0AA-E2EFAAB32AD2}" type="presParOf" srcId="{0F152509-1340-4464-87E3-B7CDD0DAF089}" destId="{21AACE36-DE3F-4D46-AF3B-E123AACD05B3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A094B7-8A07-49A4-920B-98BC86F06DCE}" type="doc">
      <dgm:prSet loTypeId="urn:microsoft.com/office/officeart/2005/8/layout/vProcess5" loCatId="process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F812734-3F50-433B-BA29-34B03FE214CA}">
      <dgm:prSet/>
      <dgm:spPr/>
      <dgm:t>
        <a:bodyPr/>
        <a:lstStyle/>
        <a:p>
          <a:r>
            <a:rPr lang="hr-HR" dirty="0"/>
            <a:t>Imenuj prezentaciju sa svojim imenom i prezimenom</a:t>
          </a:r>
          <a:endParaRPr lang="en-US" dirty="0"/>
        </a:p>
      </dgm:t>
    </dgm:pt>
    <dgm:pt modelId="{19167FE5-47FF-46F3-98ED-A49E968A0D8B}" type="parTrans" cxnId="{95CF8B84-D5EE-46DC-BB92-0D7EF27BFC5F}">
      <dgm:prSet/>
      <dgm:spPr/>
      <dgm:t>
        <a:bodyPr/>
        <a:lstStyle/>
        <a:p>
          <a:endParaRPr lang="en-US"/>
        </a:p>
      </dgm:t>
    </dgm:pt>
    <dgm:pt modelId="{A87D1295-F675-4DD7-B495-67685FA45AAC}" type="sibTrans" cxnId="{95CF8B84-D5EE-46DC-BB92-0D7EF27BFC5F}">
      <dgm:prSet/>
      <dgm:spPr/>
      <dgm:t>
        <a:bodyPr/>
        <a:lstStyle/>
        <a:p>
          <a:endParaRPr lang="en-US" dirty="0"/>
        </a:p>
      </dgm:t>
    </dgm:pt>
    <dgm:pt modelId="{DA7C4BFA-C19C-42F1-84FA-B0628E03995D}">
      <dgm:prSet/>
      <dgm:spPr/>
      <dgm:t>
        <a:bodyPr/>
        <a:lstStyle/>
        <a:p>
          <a:r>
            <a:rPr lang="hr-HR" dirty="0"/>
            <a:t>Provjeri je li tvoja prezentacija zadovoljava kriterije</a:t>
          </a:r>
          <a:endParaRPr lang="en-US" dirty="0"/>
        </a:p>
      </dgm:t>
    </dgm:pt>
    <dgm:pt modelId="{4403C1CB-7E66-4FCB-845A-D0F34AA1400B}" type="parTrans" cxnId="{53EC9FF0-EC30-40DE-B6F3-F57F6C6E1F6B}">
      <dgm:prSet/>
      <dgm:spPr/>
      <dgm:t>
        <a:bodyPr/>
        <a:lstStyle/>
        <a:p>
          <a:endParaRPr lang="en-US"/>
        </a:p>
      </dgm:t>
    </dgm:pt>
    <dgm:pt modelId="{44292C03-078D-41C0-90E8-42A1A3C4C586}" type="sibTrans" cxnId="{53EC9FF0-EC30-40DE-B6F3-F57F6C6E1F6B}">
      <dgm:prSet/>
      <dgm:spPr/>
      <dgm:t>
        <a:bodyPr/>
        <a:lstStyle/>
        <a:p>
          <a:endParaRPr lang="en-US" dirty="0"/>
        </a:p>
      </dgm:t>
    </dgm:pt>
    <dgm:pt modelId="{80E53901-059E-4BB2-A11A-AEC9AD635336}">
      <dgm:prSet/>
      <dgm:spPr/>
      <dgm:t>
        <a:bodyPr/>
        <a:lstStyle/>
        <a:p>
          <a:r>
            <a:rPr lang="hr-HR" dirty="0"/>
            <a:t>PPT pošalji u Microsoft teams, kanal općenito – ZADACI</a:t>
          </a:r>
          <a:endParaRPr lang="en-US" dirty="0"/>
        </a:p>
      </dgm:t>
    </dgm:pt>
    <dgm:pt modelId="{1D185C5B-9950-46CD-833A-A0BFD10489F4}" type="parTrans" cxnId="{BE843538-3570-431B-8391-107EED564644}">
      <dgm:prSet/>
      <dgm:spPr/>
      <dgm:t>
        <a:bodyPr/>
        <a:lstStyle/>
        <a:p>
          <a:endParaRPr lang="en-US"/>
        </a:p>
      </dgm:t>
    </dgm:pt>
    <dgm:pt modelId="{CCBA2093-103E-4A60-9336-F6A52794B6E2}" type="sibTrans" cxnId="{BE843538-3570-431B-8391-107EED564644}">
      <dgm:prSet/>
      <dgm:spPr/>
      <dgm:t>
        <a:bodyPr/>
        <a:lstStyle/>
        <a:p>
          <a:endParaRPr lang="en-US" dirty="0"/>
        </a:p>
      </dgm:t>
    </dgm:pt>
    <dgm:pt modelId="{689F8D83-A706-453E-9A58-0A276997138C}">
      <dgm:prSet/>
      <dgm:spPr/>
      <dgm:t>
        <a:bodyPr/>
        <a:lstStyle/>
        <a:p>
          <a:r>
            <a:rPr lang="hr-HR" dirty="0"/>
            <a:t>Želim vam mnogo uspjeha!</a:t>
          </a:r>
          <a:endParaRPr lang="en-US" dirty="0"/>
        </a:p>
      </dgm:t>
    </dgm:pt>
    <dgm:pt modelId="{22E5AE7E-B78D-459A-8338-B7BA9017258A}" type="parTrans" cxnId="{9A2A2599-66FC-44C4-9C7E-EBFDDEE68569}">
      <dgm:prSet/>
      <dgm:spPr/>
      <dgm:t>
        <a:bodyPr/>
        <a:lstStyle/>
        <a:p>
          <a:endParaRPr lang="en-US"/>
        </a:p>
      </dgm:t>
    </dgm:pt>
    <dgm:pt modelId="{7C0C4D6A-4318-4FE0-908A-FB8413C2C53E}" type="sibTrans" cxnId="{9A2A2599-66FC-44C4-9C7E-EBFDDEE68569}">
      <dgm:prSet/>
      <dgm:spPr/>
      <dgm:t>
        <a:bodyPr/>
        <a:lstStyle/>
        <a:p>
          <a:endParaRPr lang="en-US"/>
        </a:p>
      </dgm:t>
    </dgm:pt>
    <dgm:pt modelId="{EF7BE25E-72B9-4AA0-902E-7AA058F0B189}" type="pres">
      <dgm:prSet presAssocID="{58A094B7-8A07-49A4-920B-98BC86F06DCE}" presName="outerComposite" presStyleCnt="0">
        <dgm:presLayoutVars>
          <dgm:chMax val="5"/>
          <dgm:dir/>
          <dgm:resizeHandles val="exact"/>
        </dgm:presLayoutVars>
      </dgm:prSet>
      <dgm:spPr/>
    </dgm:pt>
    <dgm:pt modelId="{FA2C6BED-6562-45DD-8304-06B77C72CCCB}" type="pres">
      <dgm:prSet presAssocID="{58A094B7-8A07-49A4-920B-98BC86F06DCE}" presName="dummyMaxCanvas" presStyleCnt="0">
        <dgm:presLayoutVars/>
      </dgm:prSet>
      <dgm:spPr/>
    </dgm:pt>
    <dgm:pt modelId="{88908AB1-4340-4123-BDC9-1F7F8A7F060D}" type="pres">
      <dgm:prSet presAssocID="{58A094B7-8A07-49A4-920B-98BC86F06DCE}" presName="FourNodes_1" presStyleLbl="node1" presStyleIdx="0" presStyleCnt="4">
        <dgm:presLayoutVars>
          <dgm:bulletEnabled val="1"/>
        </dgm:presLayoutVars>
      </dgm:prSet>
      <dgm:spPr/>
    </dgm:pt>
    <dgm:pt modelId="{DB615231-5F0F-42CA-9AAA-976251B3B6C1}" type="pres">
      <dgm:prSet presAssocID="{58A094B7-8A07-49A4-920B-98BC86F06DCE}" presName="FourNodes_2" presStyleLbl="node1" presStyleIdx="1" presStyleCnt="4">
        <dgm:presLayoutVars>
          <dgm:bulletEnabled val="1"/>
        </dgm:presLayoutVars>
      </dgm:prSet>
      <dgm:spPr/>
    </dgm:pt>
    <dgm:pt modelId="{21B2E7F2-8C5F-4BA7-AEAC-5DDB473AD498}" type="pres">
      <dgm:prSet presAssocID="{58A094B7-8A07-49A4-920B-98BC86F06DCE}" presName="FourNodes_3" presStyleLbl="node1" presStyleIdx="2" presStyleCnt="4">
        <dgm:presLayoutVars>
          <dgm:bulletEnabled val="1"/>
        </dgm:presLayoutVars>
      </dgm:prSet>
      <dgm:spPr/>
    </dgm:pt>
    <dgm:pt modelId="{D0BAADDA-3791-4F2D-9CD2-C8D1DFCFC050}" type="pres">
      <dgm:prSet presAssocID="{58A094B7-8A07-49A4-920B-98BC86F06DCE}" presName="FourNodes_4" presStyleLbl="node1" presStyleIdx="3" presStyleCnt="4">
        <dgm:presLayoutVars>
          <dgm:bulletEnabled val="1"/>
        </dgm:presLayoutVars>
      </dgm:prSet>
      <dgm:spPr/>
    </dgm:pt>
    <dgm:pt modelId="{669CA5CD-7787-45A0-8F9B-18F0A3CE95C3}" type="pres">
      <dgm:prSet presAssocID="{58A094B7-8A07-49A4-920B-98BC86F06DCE}" presName="FourConn_1-2" presStyleLbl="fgAccFollowNode1" presStyleIdx="0" presStyleCnt="3">
        <dgm:presLayoutVars>
          <dgm:bulletEnabled val="1"/>
        </dgm:presLayoutVars>
      </dgm:prSet>
      <dgm:spPr/>
    </dgm:pt>
    <dgm:pt modelId="{AF70C51C-49B9-4753-A773-0524E7EE605B}" type="pres">
      <dgm:prSet presAssocID="{58A094B7-8A07-49A4-920B-98BC86F06DCE}" presName="FourConn_2-3" presStyleLbl="fgAccFollowNode1" presStyleIdx="1" presStyleCnt="3">
        <dgm:presLayoutVars>
          <dgm:bulletEnabled val="1"/>
        </dgm:presLayoutVars>
      </dgm:prSet>
      <dgm:spPr/>
    </dgm:pt>
    <dgm:pt modelId="{7E70D8FE-C6FA-4EF6-9B32-728B7293D628}" type="pres">
      <dgm:prSet presAssocID="{58A094B7-8A07-49A4-920B-98BC86F06DCE}" presName="FourConn_3-4" presStyleLbl="fgAccFollowNode1" presStyleIdx="2" presStyleCnt="3">
        <dgm:presLayoutVars>
          <dgm:bulletEnabled val="1"/>
        </dgm:presLayoutVars>
      </dgm:prSet>
      <dgm:spPr/>
    </dgm:pt>
    <dgm:pt modelId="{549B94B0-4490-4F2F-BD71-194E66ABCB87}" type="pres">
      <dgm:prSet presAssocID="{58A094B7-8A07-49A4-920B-98BC86F06DCE}" presName="FourNodes_1_text" presStyleLbl="node1" presStyleIdx="3" presStyleCnt="4">
        <dgm:presLayoutVars>
          <dgm:bulletEnabled val="1"/>
        </dgm:presLayoutVars>
      </dgm:prSet>
      <dgm:spPr/>
    </dgm:pt>
    <dgm:pt modelId="{5EB06E23-974D-408D-93BC-8C839EEAB23E}" type="pres">
      <dgm:prSet presAssocID="{58A094B7-8A07-49A4-920B-98BC86F06DCE}" presName="FourNodes_2_text" presStyleLbl="node1" presStyleIdx="3" presStyleCnt="4">
        <dgm:presLayoutVars>
          <dgm:bulletEnabled val="1"/>
        </dgm:presLayoutVars>
      </dgm:prSet>
      <dgm:spPr/>
    </dgm:pt>
    <dgm:pt modelId="{4997E94F-3FF8-4E19-A174-FE51DEA1B293}" type="pres">
      <dgm:prSet presAssocID="{58A094B7-8A07-49A4-920B-98BC86F06DCE}" presName="FourNodes_3_text" presStyleLbl="node1" presStyleIdx="3" presStyleCnt="4">
        <dgm:presLayoutVars>
          <dgm:bulletEnabled val="1"/>
        </dgm:presLayoutVars>
      </dgm:prSet>
      <dgm:spPr/>
    </dgm:pt>
    <dgm:pt modelId="{114265E7-A2E9-4DBB-8CB2-AE11E49BF2EC}" type="pres">
      <dgm:prSet presAssocID="{58A094B7-8A07-49A4-920B-98BC86F06DC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BE843538-3570-431B-8391-107EED564644}" srcId="{58A094B7-8A07-49A4-920B-98BC86F06DCE}" destId="{80E53901-059E-4BB2-A11A-AEC9AD635336}" srcOrd="2" destOrd="0" parTransId="{1D185C5B-9950-46CD-833A-A0BFD10489F4}" sibTransId="{CCBA2093-103E-4A60-9336-F6A52794B6E2}"/>
    <dgm:cxn modelId="{803B7D3B-DFF6-41EE-9F3F-44E30365AA0A}" type="presOf" srcId="{80E53901-059E-4BB2-A11A-AEC9AD635336}" destId="{21B2E7F2-8C5F-4BA7-AEAC-5DDB473AD498}" srcOrd="0" destOrd="0" presId="urn:microsoft.com/office/officeart/2005/8/layout/vProcess5"/>
    <dgm:cxn modelId="{7B0FA845-553D-4B59-A204-8AE81EA8C123}" type="presOf" srcId="{DA7C4BFA-C19C-42F1-84FA-B0628E03995D}" destId="{5EB06E23-974D-408D-93BC-8C839EEAB23E}" srcOrd="1" destOrd="0" presId="urn:microsoft.com/office/officeart/2005/8/layout/vProcess5"/>
    <dgm:cxn modelId="{A0B6FC49-C7FE-4095-B66A-B541F43EE776}" type="presOf" srcId="{44292C03-078D-41C0-90E8-42A1A3C4C586}" destId="{AF70C51C-49B9-4753-A773-0524E7EE605B}" srcOrd="0" destOrd="0" presId="urn:microsoft.com/office/officeart/2005/8/layout/vProcess5"/>
    <dgm:cxn modelId="{187DC46A-53C8-4CE8-8D83-AB1FAF79ADCE}" type="presOf" srcId="{689F8D83-A706-453E-9A58-0A276997138C}" destId="{D0BAADDA-3791-4F2D-9CD2-C8D1DFCFC050}" srcOrd="0" destOrd="0" presId="urn:microsoft.com/office/officeart/2005/8/layout/vProcess5"/>
    <dgm:cxn modelId="{3C78D26C-6CFE-499D-808E-CB1301700630}" type="presOf" srcId="{DF812734-3F50-433B-BA29-34B03FE214CA}" destId="{549B94B0-4490-4F2F-BD71-194E66ABCB87}" srcOrd="1" destOrd="0" presId="urn:microsoft.com/office/officeart/2005/8/layout/vProcess5"/>
    <dgm:cxn modelId="{45F5C053-3212-44C7-A49A-D1E8ACA4A310}" type="presOf" srcId="{58A094B7-8A07-49A4-920B-98BC86F06DCE}" destId="{EF7BE25E-72B9-4AA0-902E-7AA058F0B189}" srcOrd="0" destOrd="0" presId="urn:microsoft.com/office/officeart/2005/8/layout/vProcess5"/>
    <dgm:cxn modelId="{19AA5574-2707-4D3E-B8D9-04895181626A}" type="presOf" srcId="{CCBA2093-103E-4A60-9336-F6A52794B6E2}" destId="{7E70D8FE-C6FA-4EF6-9B32-728B7293D628}" srcOrd="0" destOrd="0" presId="urn:microsoft.com/office/officeart/2005/8/layout/vProcess5"/>
    <dgm:cxn modelId="{99F02658-4E44-45E3-8C71-0AF83648D664}" type="presOf" srcId="{DF812734-3F50-433B-BA29-34B03FE214CA}" destId="{88908AB1-4340-4123-BDC9-1F7F8A7F060D}" srcOrd="0" destOrd="0" presId="urn:microsoft.com/office/officeart/2005/8/layout/vProcess5"/>
    <dgm:cxn modelId="{BA114C7C-2AEF-40FF-A8B0-F9D77EE80454}" type="presOf" srcId="{80E53901-059E-4BB2-A11A-AEC9AD635336}" destId="{4997E94F-3FF8-4E19-A174-FE51DEA1B293}" srcOrd="1" destOrd="0" presId="urn:microsoft.com/office/officeart/2005/8/layout/vProcess5"/>
    <dgm:cxn modelId="{95CF8B84-D5EE-46DC-BB92-0D7EF27BFC5F}" srcId="{58A094B7-8A07-49A4-920B-98BC86F06DCE}" destId="{DF812734-3F50-433B-BA29-34B03FE214CA}" srcOrd="0" destOrd="0" parTransId="{19167FE5-47FF-46F3-98ED-A49E968A0D8B}" sibTransId="{A87D1295-F675-4DD7-B495-67685FA45AAC}"/>
    <dgm:cxn modelId="{CFA3F18B-3DF5-4F32-8400-84FF8DC708D4}" type="presOf" srcId="{DA7C4BFA-C19C-42F1-84FA-B0628E03995D}" destId="{DB615231-5F0F-42CA-9AAA-976251B3B6C1}" srcOrd="0" destOrd="0" presId="urn:microsoft.com/office/officeart/2005/8/layout/vProcess5"/>
    <dgm:cxn modelId="{9A2A2599-66FC-44C4-9C7E-EBFDDEE68569}" srcId="{58A094B7-8A07-49A4-920B-98BC86F06DCE}" destId="{689F8D83-A706-453E-9A58-0A276997138C}" srcOrd="3" destOrd="0" parTransId="{22E5AE7E-B78D-459A-8338-B7BA9017258A}" sibTransId="{7C0C4D6A-4318-4FE0-908A-FB8413C2C53E}"/>
    <dgm:cxn modelId="{8844DD99-CD0C-4F58-9181-CCD5835FCAEC}" type="presOf" srcId="{689F8D83-A706-453E-9A58-0A276997138C}" destId="{114265E7-A2E9-4DBB-8CB2-AE11E49BF2EC}" srcOrd="1" destOrd="0" presId="urn:microsoft.com/office/officeart/2005/8/layout/vProcess5"/>
    <dgm:cxn modelId="{B6748BB6-3B7F-4E10-AEDF-771ABADB34E0}" type="presOf" srcId="{A87D1295-F675-4DD7-B495-67685FA45AAC}" destId="{669CA5CD-7787-45A0-8F9B-18F0A3CE95C3}" srcOrd="0" destOrd="0" presId="urn:microsoft.com/office/officeart/2005/8/layout/vProcess5"/>
    <dgm:cxn modelId="{53EC9FF0-EC30-40DE-B6F3-F57F6C6E1F6B}" srcId="{58A094B7-8A07-49A4-920B-98BC86F06DCE}" destId="{DA7C4BFA-C19C-42F1-84FA-B0628E03995D}" srcOrd="1" destOrd="0" parTransId="{4403C1CB-7E66-4FCB-845A-D0F34AA1400B}" sibTransId="{44292C03-078D-41C0-90E8-42A1A3C4C586}"/>
    <dgm:cxn modelId="{938FA354-FA39-487A-B869-0E425427412C}" type="presParOf" srcId="{EF7BE25E-72B9-4AA0-902E-7AA058F0B189}" destId="{FA2C6BED-6562-45DD-8304-06B77C72CCCB}" srcOrd="0" destOrd="0" presId="urn:microsoft.com/office/officeart/2005/8/layout/vProcess5"/>
    <dgm:cxn modelId="{B4DCDC1F-DD7A-4B51-8D2E-1C87A014AB8D}" type="presParOf" srcId="{EF7BE25E-72B9-4AA0-902E-7AA058F0B189}" destId="{88908AB1-4340-4123-BDC9-1F7F8A7F060D}" srcOrd="1" destOrd="0" presId="urn:microsoft.com/office/officeart/2005/8/layout/vProcess5"/>
    <dgm:cxn modelId="{8F3BF512-B366-47FE-A08B-E9CF7B18091A}" type="presParOf" srcId="{EF7BE25E-72B9-4AA0-902E-7AA058F0B189}" destId="{DB615231-5F0F-42CA-9AAA-976251B3B6C1}" srcOrd="2" destOrd="0" presId="urn:microsoft.com/office/officeart/2005/8/layout/vProcess5"/>
    <dgm:cxn modelId="{02553DF1-CFB5-4128-8674-789B03018415}" type="presParOf" srcId="{EF7BE25E-72B9-4AA0-902E-7AA058F0B189}" destId="{21B2E7F2-8C5F-4BA7-AEAC-5DDB473AD498}" srcOrd="3" destOrd="0" presId="urn:microsoft.com/office/officeart/2005/8/layout/vProcess5"/>
    <dgm:cxn modelId="{30AEBC93-2D58-4FFF-9D87-35CD548D06F4}" type="presParOf" srcId="{EF7BE25E-72B9-4AA0-902E-7AA058F0B189}" destId="{D0BAADDA-3791-4F2D-9CD2-C8D1DFCFC050}" srcOrd="4" destOrd="0" presId="urn:microsoft.com/office/officeart/2005/8/layout/vProcess5"/>
    <dgm:cxn modelId="{AEB6D039-1BD9-4E1E-B096-F13F7ACFD988}" type="presParOf" srcId="{EF7BE25E-72B9-4AA0-902E-7AA058F0B189}" destId="{669CA5CD-7787-45A0-8F9B-18F0A3CE95C3}" srcOrd="5" destOrd="0" presId="urn:microsoft.com/office/officeart/2005/8/layout/vProcess5"/>
    <dgm:cxn modelId="{1E6AE138-A6DC-4F11-9320-05BBF0EAA914}" type="presParOf" srcId="{EF7BE25E-72B9-4AA0-902E-7AA058F0B189}" destId="{AF70C51C-49B9-4753-A773-0524E7EE605B}" srcOrd="6" destOrd="0" presId="urn:microsoft.com/office/officeart/2005/8/layout/vProcess5"/>
    <dgm:cxn modelId="{EE258D32-A3CA-45C7-AC04-6E34F80F0729}" type="presParOf" srcId="{EF7BE25E-72B9-4AA0-902E-7AA058F0B189}" destId="{7E70D8FE-C6FA-4EF6-9B32-728B7293D628}" srcOrd="7" destOrd="0" presId="urn:microsoft.com/office/officeart/2005/8/layout/vProcess5"/>
    <dgm:cxn modelId="{1EE90DC7-B22B-4502-8734-D5AE264673F3}" type="presParOf" srcId="{EF7BE25E-72B9-4AA0-902E-7AA058F0B189}" destId="{549B94B0-4490-4F2F-BD71-194E66ABCB87}" srcOrd="8" destOrd="0" presId="urn:microsoft.com/office/officeart/2005/8/layout/vProcess5"/>
    <dgm:cxn modelId="{4A18AC43-55F4-40C6-ACEF-95CB1AEFB833}" type="presParOf" srcId="{EF7BE25E-72B9-4AA0-902E-7AA058F0B189}" destId="{5EB06E23-974D-408D-93BC-8C839EEAB23E}" srcOrd="9" destOrd="0" presId="urn:microsoft.com/office/officeart/2005/8/layout/vProcess5"/>
    <dgm:cxn modelId="{3F642260-F858-430E-9B1E-21997109FA9B}" type="presParOf" srcId="{EF7BE25E-72B9-4AA0-902E-7AA058F0B189}" destId="{4997E94F-3FF8-4E19-A174-FE51DEA1B293}" srcOrd="10" destOrd="0" presId="urn:microsoft.com/office/officeart/2005/8/layout/vProcess5"/>
    <dgm:cxn modelId="{2DDEB919-31DD-49AE-AE65-6AAB7DB30D72}" type="presParOf" srcId="{EF7BE25E-72B9-4AA0-902E-7AA058F0B189}" destId="{114265E7-A2E9-4DBB-8CB2-AE11E49BF2E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446F7-CFE0-49FF-97A4-D28E185093FB}">
      <dsp:nvSpPr>
        <dsp:cNvPr id="0" name=""/>
        <dsp:cNvSpPr/>
      </dsp:nvSpPr>
      <dsp:spPr>
        <a:xfrm>
          <a:off x="1209" y="790231"/>
          <a:ext cx="1980716" cy="7922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026" tIns="104013" rIns="52007" bIns="104013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900" kern="1200" dirty="0"/>
        </a:p>
      </dsp:txBody>
      <dsp:txXfrm>
        <a:off x="1209" y="790231"/>
        <a:ext cx="1782645" cy="792286"/>
      </dsp:txXfrm>
    </dsp:sp>
    <dsp:sp modelId="{30D327A2-2F53-4CCD-86A5-5B0F96BB4758}">
      <dsp:nvSpPr>
        <dsp:cNvPr id="0" name=""/>
        <dsp:cNvSpPr/>
      </dsp:nvSpPr>
      <dsp:spPr>
        <a:xfrm>
          <a:off x="1585782" y="790231"/>
          <a:ext cx="1980716" cy="7922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72009" rIns="36005" bIns="72009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700" kern="1200" dirty="0"/>
        </a:p>
      </dsp:txBody>
      <dsp:txXfrm>
        <a:off x="1981925" y="790231"/>
        <a:ext cx="1188430" cy="792286"/>
      </dsp:txXfrm>
    </dsp:sp>
    <dsp:sp modelId="{D390E8B6-AE13-45FB-95B8-CA1EBD3CC668}">
      <dsp:nvSpPr>
        <dsp:cNvPr id="0" name=""/>
        <dsp:cNvSpPr/>
      </dsp:nvSpPr>
      <dsp:spPr>
        <a:xfrm>
          <a:off x="3170355" y="790231"/>
          <a:ext cx="1980716" cy="7922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06680" rIns="53340" bIns="1066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4000" kern="1200" dirty="0"/>
        </a:p>
      </dsp:txBody>
      <dsp:txXfrm>
        <a:off x="3566498" y="790231"/>
        <a:ext cx="1188430" cy="792286"/>
      </dsp:txXfrm>
    </dsp:sp>
    <dsp:sp modelId="{3D235321-1C53-43CA-B6FF-1F459CD6E53F}">
      <dsp:nvSpPr>
        <dsp:cNvPr id="0" name=""/>
        <dsp:cNvSpPr/>
      </dsp:nvSpPr>
      <dsp:spPr>
        <a:xfrm>
          <a:off x="4754927" y="790231"/>
          <a:ext cx="1980716" cy="7922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72009" rIns="36005" bIns="72009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700" kern="1200" dirty="0"/>
        </a:p>
      </dsp:txBody>
      <dsp:txXfrm>
        <a:off x="5151070" y="790231"/>
        <a:ext cx="1188430" cy="792286"/>
      </dsp:txXfrm>
    </dsp:sp>
    <dsp:sp modelId="{3256A1CD-48DE-4A15-BCDA-BD10ECDF3EF5}">
      <dsp:nvSpPr>
        <dsp:cNvPr id="0" name=""/>
        <dsp:cNvSpPr/>
      </dsp:nvSpPr>
      <dsp:spPr>
        <a:xfrm>
          <a:off x="6339500" y="790231"/>
          <a:ext cx="1980716" cy="7922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06680" rIns="53340" bIns="1066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4000" kern="1200" dirty="0"/>
        </a:p>
      </dsp:txBody>
      <dsp:txXfrm>
        <a:off x="6735643" y="790231"/>
        <a:ext cx="1188430" cy="792286"/>
      </dsp:txXfrm>
    </dsp:sp>
    <dsp:sp modelId="{21AACE36-DE3F-4D46-AF3B-E123AACD05B3}">
      <dsp:nvSpPr>
        <dsp:cNvPr id="0" name=""/>
        <dsp:cNvSpPr/>
      </dsp:nvSpPr>
      <dsp:spPr>
        <a:xfrm>
          <a:off x="7924073" y="790231"/>
          <a:ext cx="1980716" cy="7922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06680" rIns="53340" bIns="1066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4000" kern="1200" dirty="0"/>
        </a:p>
      </dsp:txBody>
      <dsp:txXfrm>
        <a:off x="8320216" y="790231"/>
        <a:ext cx="1188430" cy="7922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08AB1-4340-4123-BDC9-1F7F8A7F060D}">
      <dsp:nvSpPr>
        <dsp:cNvPr id="0" name=""/>
        <dsp:cNvSpPr/>
      </dsp:nvSpPr>
      <dsp:spPr>
        <a:xfrm>
          <a:off x="0" y="0"/>
          <a:ext cx="8046720" cy="8196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Imenuj prezentaciju sa svojim imenom i prezimenom</a:t>
          </a:r>
          <a:endParaRPr lang="en-US" sz="2100" kern="1200" dirty="0"/>
        </a:p>
      </dsp:txBody>
      <dsp:txXfrm>
        <a:off x="24006" y="24006"/>
        <a:ext cx="7093011" cy="771622"/>
      </dsp:txXfrm>
    </dsp:sp>
    <dsp:sp modelId="{DB615231-5F0F-42CA-9AAA-976251B3B6C1}">
      <dsp:nvSpPr>
        <dsp:cNvPr id="0" name=""/>
        <dsp:cNvSpPr/>
      </dsp:nvSpPr>
      <dsp:spPr>
        <a:xfrm>
          <a:off x="673912" y="968659"/>
          <a:ext cx="8046720" cy="8196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Provjeri je li tvoja prezentacija zadovoljava kriterije</a:t>
          </a:r>
          <a:endParaRPr lang="en-US" sz="2100" kern="1200" dirty="0"/>
        </a:p>
      </dsp:txBody>
      <dsp:txXfrm>
        <a:off x="697918" y="992665"/>
        <a:ext cx="6792032" cy="771622"/>
      </dsp:txXfrm>
    </dsp:sp>
    <dsp:sp modelId="{21B2E7F2-8C5F-4BA7-AEAC-5DDB473AD498}">
      <dsp:nvSpPr>
        <dsp:cNvPr id="0" name=""/>
        <dsp:cNvSpPr/>
      </dsp:nvSpPr>
      <dsp:spPr>
        <a:xfrm>
          <a:off x="1337767" y="1937318"/>
          <a:ext cx="8046720" cy="8196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PPT pošalji u Microsoft teams, kanal općenito – ZADACI</a:t>
          </a:r>
          <a:endParaRPr lang="en-US" sz="2100" kern="1200" dirty="0"/>
        </a:p>
      </dsp:txBody>
      <dsp:txXfrm>
        <a:off x="1361773" y="1961324"/>
        <a:ext cx="6802091" cy="771622"/>
      </dsp:txXfrm>
    </dsp:sp>
    <dsp:sp modelId="{D0BAADDA-3791-4F2D-9CD2-C8D1DFCFC050}">
      <dsp:nvSpPr>
        <dsp:cNvPr id="0" name=""/>
        <dsp:cNvSpPr/>
      </dsp:nvSpPr>
      <dsp:spPr>
        <a:xfrm>
          <a:off x="2011680" y="2905977"/>
          <a:ext cx="8046720" cy="8196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Želim vam mnogo uspjeha!</a:t>
          </a:r>
          <a:endParaRPr lang="en-US" sz="2100" kern="1200" dirty="0"/>
        </a:p>
      </dsp:txBody>
      <dsp:txXfrm>
        <a:off x="2035686" y="2929983"/>
        <a:ext cx="6792032" cy="771622"/>
      </dsp:txXfrm>
    </dsp:sp>
    <dsp:sp modelId="{669CA5CD-7787-45A0-8F9B-18F0A3CE95C3}">
      <dsp:nvSpPr>
        <dsp:cNvPr id="0" name=""/>
        <dsp:cNvSpPr/>
      </dsp:nvSpPr>
      <dsp:spPr>
        <a:xfrm>
          <a:off x="7513957" y="627765"/>
          <a:ext cx="532762" cy="53276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7633828" y="627765"/>
        <a:ext cx="293020" cy="400903"/>
      </dsp:txXfrm>
    </dsp:sp>
    <dsp:sp modelId="{AF70C51C-49B9-4753-A773-0524E7EE605B}">
      <dsp:nvSpPr>
        <dsp:cNvPr id="0" name=""/>
        <dsp:cNvSpPr/>
      </dsp:nvSpPr>
      <dsp:spPr>
        <a:xfrm>
          <a:off x="8187870" y="1596424"/>
          <a:ext cx="532762" cy="53276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8307741" y="1596424"/>
        <a:ext cx="293020" cy="400903"/>
      </dsp:txXfrm>
    </dsp:sp>
    <dsp:sp modelId="{7E70D8FE-C6FA-4EF6-9B32-728B7293D628}">
      <dsp:nvSpPr>
        <dsp:cNvPr id="0" name=""/>
        <dsp:cNvSpPr/>
      </dsp:nvSpPr>
      <dsp:spPr>
        <a:xfrm>
          <a:off x="8851724" y="2565083"/>
          <a:ext cx="532762" cy="53276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8971595" y="2565083"/>
        <a:ext cx="293020" cy="400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910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4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736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233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4/21/2020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29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4/21/2020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506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4/21/2020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25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4/21/2020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791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4/21/2020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54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4/21/2020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309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59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535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458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4/21/2020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027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4/21/2020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6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01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431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332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2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912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9183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dirty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658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3989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7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4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Datoteka:Plitvice_Lakes_National_Park_-_Plitvi%C4%8Dka_jezera_(July_2008)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180C23B1-7427-4DF4-BFF1-60CD7E93B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B163455-F33D-48D4-A443-91E04797F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520" y="1272800"/>
            <a:ext cx="6544620" cy="4312402"/>
          </a:xfrm>
        </p:spPr>
        <p:txBody>
          <a:bodyPr anchor="ctr">
            <a:normAutofit/>
          </a:bodyPr>
          <a:lstStyle/>
          <a:p>
            <a:pPr algn="r"/>
            <a:r>
              <a:rPr lang="hr-HR" sz="6800" dirty="0">
                <a:solidFill>
                  <a:schemeClr val="tx2"/>
                </a:solidFill>
              </a:rPr>
              <a:t>Istraživački seminar </a:t>
            </a:r>
            <a:br>
              <a:rPr lang="hr-HR" sz="6800" dirty="0">
                <a:solidFill>
                  <a:schemeClr val="tx2"/>
                </a:solidFill>
              </a:rPr>
            </a:br>
            <a:r>
              <a:rPr lang="hr-HR" sz="6800" dirty="0">
                <a:solidFill>
                  <a:schemeClr val="tx2"/>
                </a:solidFill>
              </a:rPr>
              <a:t>PLITVIČKA JEZERA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2D7B14D-CE7A-40EB-BC76-4ABD6A78B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0" y="1272800"/>
            <a:ext cx="2481307" cy="4312402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hr-HR" sz="2000" dirty="0"/>
              <a:t>Ime i prezime: </a:t>
            </a:r>
          </a:p>
          <a:p>
            <a:pPr algn="l">
              <a:spcAft>
                <a:spcPts val="600"/>
              </a:spcAft>
            </a:pPr>
            <a:r>
              <a:rPr lang="hr-HR" sz="2000" dirty="0"/>
              <a:t>Razred:</a:t>
            </a:r>
          </a:p>
        </p:txBody>
      </p:sp>
      <p:cxnSp>
        <p:nvCxnSpPr>
          <p:cNvPr id="29" name="Straight Connector 15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203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DDA204A-12BB-4FF5-9A3A-55288EF57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1" y="361240"/>
            <a:ext cx="11473374" cy="1371600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br>
              <a:rPr lang="en-US" sz="3000" b="0" kern="1200" cap="all" spc="-100" baseline="0" dirty="0"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</a:br>
            <a:r>
              <a:rPr lang="hr-HR" sz="4400" cap="all" spc="-100" dirty="0"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  <a:t>8</a:t>
            </a:r>
            <a:r>
              <a:rPr lang="hr-HR" sz="4400" b="0" kern="1200" cap="all" spc="-100" baseline="0" dirty="0"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. ZADATAK</a:t>
            </a:r>
            <a:br>
              <a:rPr lang="hr-HR" sz="3000" b="0" kern="1200" cap="all" spc="-100" baseline="0" dirty="0"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</a:br>
            <a:r>
              <a:rPr lang="hr-HR" sz="3000" cap="all" spc="-100" dirty="0"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</a:t>
            </a:r>
            <a:r>
              <a:rPr lang="hr-HR" sz="3600" b="0" kern="1200" spc="-100" baseline="0" dirty="0"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Prikaži članove jednog hranidbenog lanca u jezeru</a:t>
            </a:r>
            <a:endParaRPr lang="en-US" sz="3600" b="0" kern="1200" cap="all" spc="-100" baseline="0" dirty="0"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55BC372-DE60-472E-AC8E-03C0AAFE2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931920"/>
          </a:xfrm>
        </p:spPr>
        <p:txBody>
          <a:bodyPr>
            <a:normAutofit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Izvori podataka:</a:t>
            </a:r>
          </a:p>
        </p:txBody>
      </p:sp>
    </p:spTree>
    <p:extLst>
      <p:ext uri="{BB962C8B-B14F-4D97-AF65-F5344CB8AC3E}">
        <p14:creationId xmlns:p14="http://schemas.microsoft.com/office/powerpoint/2010/main" val="1030619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4998967-9594-477C-B758-797A85C1A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hr-HR" dirty="0"/>
              <a:t>9. ZADATAK</a:t>
            </a:r>
            <a:br>
              <a:rPr lang="hr-HR" dirty="0"/>
            </a:br>
            <a:r>
              <a:rPr lang="hr-HR" dirty="0"/>
              <a:t>    </a:t>
            </a:r>
            <a:r>
              <a:rPr lang="hr-HR" sz="3600" dirty="0"/>
              <a:t>Neke od zaštićenih vrsta u parku*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D40DBD5-AA5D-45EC-9885-DB8A1EC5E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2103119"/>
            <a:ext cx="11268222" cy="4506057"/>
          </a:xfrm>
        </p:spPr>
        <p:txBody>
          <a:bodyPr>
            <a:normAutofit lnSpcReduction="10000"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Izvori podataka</a:t>
            </a:r>
          </a:p>
          <a:p>
            <a:r>
              <a:rPr lang="hr-HR" dirty="0"/>
              <a:t>Ako želite diferencirati zadatke ovdje možete zatražiti zaštićene vrste po skupinama</a:t>
            </a:r>
          </a:p>
          <a:p>
            <a:pPr marL="0" indent="0">
              <a:buNone/>
            </a:pPr>
            <a:r>
              <a:rPr lang="hr-HR" dirty="0"/>
              <a:t>   kralježnjaka (beskralježnjaka)</a:t>
            </a:r>
          </a:p>
        </p:txBody>
      </p:sp>
    </p:spTree>
    <p:extLst>
      <p:ext uri="{BB962C8B-B14F-4D97-AF65-F5344CB8AC3E}">
        <p14:creationId xmlns:p14="http://schemas.microsoft.com/office/powerpoint/2010/main" val="686574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1BA8AA1-294E-4ACD-9B0C-EF11CA96E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" y="642594"/>
            <a:ext cx="11673840" cy="1371600"/>
          </a:xfrm>
        </p:spPr>
        <p:txBody>
          <a:bodyPr>
            <a:normAutofit fontScale="90000"/>
          </a:bodyPr>
          <a:lstStyle/>
          <a:p>
            <a:r>
              <a:rPr lang="hr-HR" dirty="0"/>
              <a:t>10. ZADATAK</a:t>
            </a:r>
            <a:br>
              <a:rPr lang="hr-HR" dirty="0"/>
            </a:br>
            <a:r>
              <a:rPr lang="hr-HR" sz="3100" dirty="0"/>
              <a:t>Koji je tvoj stav o ograničavanju broja posjetitelja u parku? Iznesi argumente: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1A28D43-4E35-4834-8D2D-6616CF1D0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514" y="2609433"/>
            <a:ext cx="10058400" cy="3931920"/>
          </a:xfrm>
        </p:spPr>
        <p:txBody>
          <a:bodyPr>
            <a:normAutofit/>
          </a:bodyPr>
          <a:lstStyle/>
          <a:p>
            <a:r>
              <a:rPr lang="hr-HR" dirty="0"/>
              <a:t>1</a:t>
            </a:r>
          </a:p>
          <a:p>
            <a:r>
              <a:rPr lang="hr-HR" dirty="0"/>
              <a:t>2</a:t>
            </a:r>
          </a:p>
          <a:p>
            <a:r>
              <a:rPr lang="hr-HR" dirty="0"/>
              <a:t>3</a:t>
            </a:r>
          </a:p>
          <a:p>
            <a:r>
              <a:rPr lang="hr-HR" dirty="0"/>
              <a:t>4</a:t>
            </a:r>
          </a:p>
          <a:p>
            <a:r>
              <a:rPr lang="hr-HR" dirty="0"/>
              <a:t>5</a:t>
            </a:r>
          </a:p>
          <a:p>
            <a:r>
              <a:rPr lang="hr-HR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10318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AA13F2-0C7B-4751-9ADC-0E192F8A2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Popis literature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D4F1C03-71CE-4B90-9557-8E74C1590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1</a:t>
            </a:r>
          </a:p>
          <a:p>
            <a:r>
              <a:rPr lang="hr-HR" dirty="0"/>
              <a:t>2</a:t>
            </a:r>
          </a:p>
          <a:p>
            <a:r>
              <a:rPr lang="hr-HR" dirty="0"/>
              <a:t>3</a:t>
            </a:r>
          </a:p>
          <a:p>
            <a:r>
              <a:rPr lang="hr-HR" dirty="0"/>
              <a:t>4</a:t>
            </a:r>
          </a:p>
          <a:p>
            <a:r>
              <a:rPr lang="hr-HR" dirty="0"/>
              <a:t>5</a:t>
            </a:r>
          </a:p>
          <a:p>
            <a:r>
              <a:rPr lang="hr-HR" dirty="0"/>
              <a:t>6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03452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35B5EC-1815-449D-A253-78C3C513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1" y="290285"/>
            <a:ext cx="10058400" cy="1120166"/>
          </a:xfrm>
        </p:spPr>
        <p:txBody>
          <a:bodyPr/>
          <a:lstStyle/>
          <a:p>
            <a:r>
              <a:rPr lang="hr-HR" dirty="0"/>
              <a:t>Kriteriji vrednovanja</a:t>
            </a:r>
          </a:p>
        </p:txBody>
      </p:sp>
      <p:graphicFrame>
        <p:nvGraphicFramePr>
          <p:cNvPr id="6" name="Rezervirano mjesto sadržaja 5">
            <a:extLst>
              <a:ext uri="{FF2B5EF4-FFF2-40B4-BE49-F238E27FC236}">
                <a16:creationId xmlns:a16="http://schemas.microsoft.com/office/drawing/2014/main" id="{58DC9BD6-CEBA-4659-81AC-BDF8A1A302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703262"/>
              </p:ext>
            </p:extLst>
          </p:nvPr>
        </p:nvGraphicFramePr>
        <p:xfrm>
          <a:off x="661181" y="1410451"/>
          <a:ext cx="10869638" cy="4983565"/>
        </p:xfrm>
        <a:graphic>
          <a:graphicData uri="http://schemas.openxmlformats.org/drawingml/2006/table">
            <a:tbl>
              <a:tblPr firstRow="1" firstCol="1" bandRow="1"/>
              <a:tblGrid>
                <a:gridCol w="2716810">
                  <a:extLst>
                    <a:ext uri="{9D8B030D-6E8A-4147-A177-3AD203B41FA5}">
                      <a16:colId xmlns:a16="http://schemas.microsoft.com/office/drawing/2014/main" val="217727147"/>
                    </a:ext>
                  </a:extLst>
                </a:gridCol>
                <a:gridCol w="2716810">
                  <a:extLst>
                    <a:ext uri="{9D8B030D-6E8A-4147-A177-3AD203B41FA5}">
                      <a16:colId xmlns:a16="http://schemas.microsoft.com/office/drawing/2014/main" val="3312082852"/>
                    </a:ext>
                  </a:extLst>
                </a:gridCol>
                <a:gridCol w="2718009">
                  <a:extLst>
                    <a:ext uri="{9D8B030D-6E8A-4147-A177-3AD203B41FA5}">
                      <a16:colId xmlns:a16="http://schemas.microsoft.com/office/drawing/2014/main" val="2673496759"/>
                    </a:ext>
                  </a:extLst>
                </a:gridCol>
                <a:gridCol w="2718009">
                  <a:extLst>
                    <a:ext uri="{9D8B030D-6E8A-4147-A177-3AD203B41FA5}">
                      <a16:colId xmlns:a16="http://schemas.microsoft.com/office/drawing/2014/main" val="1800178125"/>
                    </a:ext>
                  </a:extLst>
                </a:gridCol>
              </a:tblGrid>
              <a:tr h="2024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ELEMENTI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BODA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BODA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BOD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196906"/>
                  </a:ext>
                </a:extLst>
              </a:tr>
              <a:tr h="837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Točnost odgovora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Svi odgovori su uglavnom točni.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nekim pitanjima nedostaju konkretni odgovori. Previše ili premalo teksta/slika.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Većina odgovora nije točna ili odgovori nedostaju.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47901"/>
                  </a:ext>
                </a:extLst>
              </a:tr>
              <a:tr h="1049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Argumentacija odgovora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Učenik/učenica jasno iznosi argumente koji potkrepljuju odgovor.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Učenik/učenica ne koristi jasne argumente.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Nedostaju argumenti. Sadržaj je prepisan iz izvora bez razumijevanja konteksta pitanja.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465837"/>
                  </a:ext>
                </a:extLst>
              </a:tr>
              <a:tr h="18967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Među-predmetna povezanost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449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Učenik/učenica s lakoćom pretvara mjerne jedinice, koristi se geografskim kartama, pronalazi povijesne izvore te pretražuje web stranice.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Učenik/učenica ima malih poteškoća u pretvaranju mjernih jedinice, korištenju geografskih karata, pronalaženju povijesnih izvora te pretraživanju web stranica.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Učenik/učenica treba pomoć u pretvaranju mjernih jedinica, korištenju geografskih karata,  pronalaženju povijesnih izvora te pretraživanju web stranica.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30510"/>
                  </a:ext>
                </a:extLst>
              </a:tr>
              <a:tr h="625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Izvori podataka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Izvori su primjereni dobi i ispravno citirani u popisu literature.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Pojedini citirani izvori nisu primjereni dobi i predznanju.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Izvori nisu pouzdani, mali broj izvora u popisu literature.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811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281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13DE20-D31D-412A-BDBD-2AB6372D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Prije slanja…</a:t>
            </a:r>
          </a:p>
        </p:txBody>
      </p:sp>
      <p:graphicFrame>
        <p:nvGraphicFramePr>
          <p:cNvPr id="32" name="Rezervirano mjesto sadržaja 2">
            <a:extLst>
              <a:ext uri="{FF2B5EF4-FFF2-40B4-BE49-F238E27FC236}">
                <a16:creationId xmlns:a16="http://schemas.microsoft.com/office/drawing/2014/main" id="{D13BF6D0-37EA-47E0-94F5-6C4CF567E6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5826254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7122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C48D3B-A6D8-47B3-9638-6E91AAE0C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Uputa za nastavnika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073DD791-CAD9-463A-B36D-AEEDC2F0824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i="1" cap="none" dirty="0"/>
              <a:t>U nastavku je primjer istraživačkog seminara koji od učenika zahtijeva pretraživanje informacija u kućnom okruženju te odgovaranje na zadana pitanja. Ukoliko želite seminar upotrijebiti za skupni rad, uz Plitvička jezera odaberite još neke nacionalne parkove. Za učenike s posebnim potrebama, stupanj podrške prilagodite brisanjem ili dodavanjem zadataka, promjenom njihove kognitivne zahtjevnosti i dr. Kako biste vrednovali rad učenika na posljednjem slajdu su i rubrike za vrednovanje. Broj bodova preinačite u ocjenu prema vlastitim kriterijima. Nastavnik treba upoznati učenike s kriterijima vrednovanja na početku rada.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r-HR" i="1" cap="none" dirty="0"/>
              <a:t>S poštovanjem,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i="1" dirty="0"/>
              <a:t>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83744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37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60" name="Rectangle 39">
            <a:extLst>
              <a:ext uri="{FF2B5EF4-FFF2-40B4-BE49-F238E27FC236}">
                <a16:creationId xmlns:a16="http://schemas.microsoft.com/office/drawing/2014/main" id="{23FB29C5-9E32-4F49-A689-B10EE31E5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Rectangle 41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62" name="Rectangle 43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A6C689B-0F93-48C3-A611-2B36D47B5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/>
          </a:bodyPr>
          <a:lstStyle/>
          <a:p>
            <a:r>
              <a:rPr lang="hr-HR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ZADATAK</a:t>
            </a:r>
            <a:br>
              <a:rPr lang="hr-HR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r-HR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na slijepoj karti prikaži položaj</a:t>
            </a:r>
            <a:br>
              <a:rPr lang="hr-HR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r-HR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nacionalnog parka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82C40E5-C722-4AB4-A099-21B527A3B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6" y="2626840"/>
            <a:ext cx="7245103" cy="3131777"/>
          </a:xfrm>
        </p:spPr>
        <p:txBody>
          <a:bodyPr>
            <a:normAutofit fontScale="92500" lnSpcReduction="10000"/>
          </a:bodyPr>
          <a:lstStyle/>
          <a:p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Županija: 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592347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DC6AE07-A99F-472A-AE0B-1D56F4640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835" y="1420706"/>
            <a:ext cx="3466540" cy="4016587"/>
          </a:xfrm>
        </p:spPr>
        <p:txBody>
          <a:bodyPr>
            <a:normAutofit/>
          </a:bodyPr>
          <a:lstStyle/>
          <a:p>
            <a:r>
              <a:rPr lang="hr-HR" sz="3600" dirty="0"/>
              <a:t>2. ZADATAK</a:t>
            </a:r>
            <a:br>
              <a:rPr lang="hr-HR" sz="3600" dirty="0"/>
            </a:br>
            <a:r>
              <a:rPr lang="hr-HR" sz="3200" dirty="0"/>
              <a:t>Površinu parka izrazi u mjernim jedinicama: </a:t>
            </a:r>
            <a:br>
              <a:rPr lang="hr-HR" sz="3200" dirty="0"/>
            </a:br>
            <a:r>
              <a:rPr lang="hr-HR" sz="3200" dirty="0"/>
              <a:t>m2 i km2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E917FD1-CF45-4ADD-8B9E-4161F858F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519" y="1420706"/>
            <a:ext cx="5514758" cy="4016587"/>
          </a:xfrm>
        </p:spPr>
        <p:txBody>
          <a:bodyPr anchor="ctr">
            <a:normAutofit/>
          </a:bodyPr>
          <a:lstStyle/>
          <a:p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_______________________________ m2</a:t>
            </a:r>
          </a:p>
          <a:p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______________________________ km2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573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543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13C52C-DED8-4748-A8A4-BABA32B54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20" y="530195"/>
            <a:ext cx="11270567" cy="1371600"/>
          </a:xfrm>
        </p:spPr>
        <p:txBody>
          <a:bodyPr>
            <a:normAutofit fontScale="90000"/>
          </a:bodyPr>
          <a:lstStyle/>
          <a:p>
            <a:r>
              <a:rPr lang="hr-HR" dirty="0"/>
              <a:t>3. ZADATAK</a:t>
            </a:r>
            <a:br>
              <a:rPr lang="hr-HR" dirty="0"/>
            </a:br>
            <a:r>
              <a:rPr lang="hr-HR" dirty="0"/>
              <a:t>    </a:t>
            </a:r>
            <a:r>
              <a:rPr lang="hr-HR" sz="3600" dirty="0"/>
              <a:t>Navedi najvažnije datume u povijesti parka</a:t>
            </a:r>
          </a:p>
        </p:txBody>
      </p:sp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id="{A2B5A4A1-5146-47C2-AB5B-2C6333BBE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599" y="4956205"/>
            <a:ext cx="10058400" cy="1371600"/>
          </a:xfrm>
        </p:spPr>
        <p:txBody>
          <a:bodyPr/>
          <a:lstStyle/>
          <a:p>
            <a:r>
              <a:rPr lang="hr-HR" dirty="0"/>
              <a:t>Izvori podataka:</a:t>
            </a:r>
          </a:p>
        </p:txBody>
      </p:sp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id="{A82C4C6F-F443-4E74-ADCC-6531414CD6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2831504"/>
              </p:ext>
            </p:extLst>
          </p:nvPr>
        </p:nvGraphicFramePr>
        <p:xfrm>
          <a:off x="1066799" y="2242625"/>
          <a:ext cx="9905999" cy="2372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8995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tint val="95000"/>
              </a:schemeClr>
              <a:schemeClr val="bg2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43C3F553-B7B0-4D86-A2AF-D9B605632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4. ZADATAK</a:t>
            </a:r>
            <a:br>
              <a:rPr lang="hr-HR" dirty="0"/>
            </a:br>
            <a:r>
              <a:rPr lang="hr-HR" dirty="0"/>
              <a:t>    </a:t>
            </a:r>
            <a:r>
              <a:rPr lang="hr-HR" sz="4000" dirty="0"/>
              <a:t>Plitvička jezera  - danas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133E290F-BDAD-4D32-8CB3-FE1AC93B2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SLIKA</a:t>
            </a:r>
          </a:p>
        </p:txBody>
      </p:sp>
    </p:spTree>
    <p:extLst>
      <p:ext uri="{BB962C8B-B14F-4D97-AF65-F5344CB8AC3E}">
        <p14:creationId xmlns:p14="http://schemas.microsoft.com/office/powerpoint/2010/main" val="4111726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379BB0-9342-4341-9CD1-14B0A12A9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5. ZADATAK</a:t>
            </a:r>
            <a:br>
              <a:rPr lang="hr-HR" dirty="0"/>
            </a:br>
            <a:r>
              <a:rPr lang="hr-HR" dirty="0"/>
              <a:t>    </a:t>
            </a:r>
            <a:r>
              <a:rPr lang="hr-HR" sz="4000" dirty="0"/>
              <a:t>FLORA – najznačajnije vrste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5A6D33D-6AA5-4012-913D-B8FF59C58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SLIKA                                           SLIKA                                   SLIKA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Izvori podataka</a:t>
            </a:r>
          </a:p>
        </p:txBody>
      </p:sp>
    </p:spTree>
    <p:extLst>
      <p:ext uri="{BB962C8B-B14F-4D97-AF65-F5344CB8AC3E}">
        <p14:creationId xmlns:p14="http://schemas.microsoft.com/office/powerpoint/2010/main" val="3814001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379BB0-9342-4341-9CD1-14B0A12A9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6. ZADATAK</a:t>
            </a:r>
            <a:br>
              <a:rPr lang="hr-HR" dirty="0"/>
            </a:br>
            <a:r>
              <a:rPr lang="hr-HR" dirty="0"/>
              <a:t>    </a:t>
            </a:r>
            <a:r>
              <a:rPr lang="hr-HR" sz="4000" dirty="0"/>
              <a:t>FAUNA – najznačajnije vrste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5A6D33D-6AA5-4012-913D-B8FF59C58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SLIKA                                           SLIKA                                   SLIKA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Izvori podataka</a:t>
            </a:r>
          </a:p>
        </p:txBody>
      </p:sp>
    </p:spTree>
    <p:extLst>
      <p:ext uri="{BB962C8B-B14F-4D97-AF65-F5344CB8AC3E}">
        <p14:creationId xmlns:p14="http://schemas.microsoft.com/office/powerpoint/2010/main" val="2514390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ED18C4-67E3-43CE-9EC7-3809C35EE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E714BB-FFC1-4759-9828-5B89BFD78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0541FA-C333-41B0-AC8A-A3423BC48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9DFD8CD-2345-4004-8F06-B6238C6EF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428" y="1112108"/>
            <a:ext cx="4097867" cy="4638936"/>
          </a:xfrm>
        </p:spPr>
        <p:txBody>
          <a:bodyPr anchor="t">
            <a:normAutofit fontScale="90000"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7. ZADATAK</a:t>
            </a:r>
            <a:br>
              <a:rPr lang="hr-HR" sz="4000" dirty="0">
                <a:solidFill>
                  <a:srgbClr val="FFFFFF"/>
                </a:solidFill>
              </a:rPr>
            </a:br>
            <a:r>
              <a:rPr lang="hr-HR" sz="4000" dirty="0">
                <a:solidFill>
                  <a:srgbClr val="FFFFFF"/>
                </a:solidFill>
              </a:rPr>
              <a:t>JEZERSKI EKOSUSTAV</a:t>
            </a:r>
            <a:br>
              <a:rPr lang="hr-HR" sz="4000" dirty="0">
                <a:solidFill>
                  <a:srgbClr val="FFFFFF"/>
                </a:solidFill>
              </a:rPr>
            </a:br>
            <a:br>
              <a:rPr lang="hr-HR" sz="4000" dirty="0">
                <a:solidFill>
                  <a:srgbClr val="FFFFFF"/>
                </a:solidFill>
              </a:rPr>
            </a:br>
            <a:r>
              <a:rPr lang="hr-HR" sz="2400" dirty="0">
                <a:solidFill>
                  <a:srgbClr val="FFFFFF"/>
                </a:solidFill>
              </a:rPr>
              <a:t>- abiotički čimbenici:</a:t>
            </a:r>
            <a:br>
              <a:rPr lang="hr-HR" sz="2400" dirty="0">
                <a:solidFill>
                  <a:srgbClr val="FFFFFF"/>
                </a:solidFill>
              </a:rPr>
            </a:br>
            <a:br>
              <a:rPr lang="hr-HR" sz="2400" dirty="0">
                <a:solidFill>
                  <a:srgbClr val="FFFFFF"/>
                </a:solidFill>
              </a:rPr>
            </a:br>
            <a:r>
              <a:rPr lang="hr-HR" sz="2400" dirty="0">
                <a:solidFill>
                  <a:srgbClr val="FFFFFF"/>
                </a:solidFill>
              </a:rPr>
              <a:t>1</a:t>
            </a:r>
            <a:br>
              <a:rPr lang="hr-HR" sz="2400" dirty="0">
                <a:solidFill>
                  <a:srgbClr val="FFFFFF"/>
                </a:solidFill>
              </a:rPr>
            </a:br>
            <a:r>
              <a:rPr lang="hr-HR" sz="2400" dirty="0">
                <a:solidFill>
                  <a:srgbClr val="FFFFFF"/>
                </a:solidFill>
              </a:rPr>
              <a:t>2</a:t>
            </a:r>
            <a:br>
              <a:rPr lang="hr-HR" sz="2400" dirty="0">
                <a:solidFill>
                  <a:srgbClr val="FFFFFF"/>
                </a:solidFill>
              </a:rPr>
            </a:br>
            <a:r>
              <a:rPr lang="hr-HR" sz="2400" dirty="0">
                <a:solidFill>
                  <a:srgbClr val="FFFFFF"/>
                </a:solidFill>
              </a:rPr>
              <a:t>3</a:t>
            </a:r>
            <a:br>
              <a:rPr lang="hr-HR" sz="2400" dirty="0">
                <a:solidFill>
                  <a:srgbClr val="FFFFFF"/>
                </a:solidFill>
              </a:rPr>
            </a:br>
            <a:r>
              <a:rPr lang="hr-HR" sz="2400" dirty="0">
                <a:solidFill>
                  <a:srgbClr val="FFFFFF"/>
                </a:solidFill>
              </a:rPr>
              <a:t>4</a:t>
            </a:r>
            <a:br>
              <a:rPr lang="hr-HR" sz="2400" dirty="0">
                <a:solidFill>
                  <a:srgbClr val="FFFFFF"/>
                </a:solidFill>
              </a:rPr>
            </a:br>
            <a:r>
              <a:rPr lang="hr-HR" sz="2400" dirty="0">
                <a:solidFill>
                  <a:srgbClr val="FFFFFF"/>
                </a:solidFill>
              </a:rPr>
              <a:t>5</a:t>
            </a:r>
            <a:br>
              <a:rPr lang="hr-HR" sz="2400" dirty="0">
                <a:solidFill>
                  <a:srgbClr val="FFFFFF"/>
                </a:solidFill>
              </a:rPr>
            </a:br>
            <a:endParaRPr lang="hr-HR" sz="2400" dirty="0">
              <a:solidFill>
                <a:srgbClr val="FFFFFF"/>
              </a:solidFill>
            </a:endParaRPr>
          </a:p>
        </p:txBody>
      </p:sp>
      <p:pic>
        <p:nvPicPr>
          <p:cNvPr id="5" name="Rezervirano mjesto sadržaja 4" descr="Slika na kojoj se prikazuje voda, na otvorenom, jezero, stablo&#10;&#10;Opis je automatski generiran">
            <a:extLst>
              <a:ext uri="{FF2B5EF4-FFF2-40B4-BE49-F238E27FC236}">
                <a16:creationId xmlns:a16="http://schemas.microsoft.com/office/drawing/2014/main" id="{8C1081CF-91E8-4CC2-8BA0-8F5AA476A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75275" y="1204516"/>
            <a:ext cx="5940425" cy="4455318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18FE5BD3-F4B1-4F10-9152-5AE632B426D3}"/>
              </a:ext>
            </a:extLst>
          </p:cNvPr>
          <p:cNvSpPr txBox="1"/>
          <p:nvPr/>
        </p:nvSpPr>
        <p:spPr>
          <a:xfrm>
            <a:off x="5375275" y="5659834"/>
            <a:ext cx="5940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>
                <a:hlinkClick r:id="rId3" tooltip="https://hr.wikipedia.org/wiki/Datoteka:Plitvice_Lakes_National_Park_-_Plitvi%C4%8Dka_jezera_(July_2008).jpg"/>
              </a:rPr>
              <a:t>Ta fotografija</a:t>
            </a:r>
            <a:r>
              <a:rPr lang="hr-HR" sz="900" dirty="0"/>
              <a:t> korisnika Nepoznat autor: licenca </a:t>
            </a:r>
            <a:r>
              <a:rPr lang="hr-HR" sz="900" dirty="0">
                <a:hlinkClick r:id="rId4" tooltip="https://creativecommons.org/licenses/by-sa/3.0/"/>
              </a:rPr>
              <a:t>CC BY-SA</a:t>
            </a:r>
            <a:endParaRPr lang="hr-HR" sz="900" dirty="0"/>
          </a:p>
        </p:txBody>
      </p:sp>
    </p:spTree>
    <p:extLst>
      <p:ext uri="{BB962C8B-B14F-4D97-AF65-F5344CB8AC3E}">
        <p14:creationId xmlns:p14="http://schemas.microsoft.com/office/powerpoint/2010/main" val="1859873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un">
  <a:themeElements>
    <a:clrScheme name="Sapu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pu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pu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RetrospectVTI">
  <a:themeElements>
    <a:clrScheme name="AnalogousFromDarkSeedLeftStep">
      <a:dk1>
        <a:srgbClr val="000000"/>
      </a:dk1>
      <a:lt1>
        <a:srgbClr val="FFFFFF"/>
      </a:lt1>
      <a:dk2>
        <a:srgbClr val="223C27"/>
      </a:dk2>
      <a:lt2>
        <a:srgbClr val="E8E2E2"/>
      </a:lt2>
      <a:accent1>
        <a:srgbClr val="27B0B2"/>
      </a:accent1>
      <a:accent2>
        <a:srgbClr val="1CB678"/>
      </a:accent2>
      <a:accent3>
        <a:srgbClr val="28B842"/>
      </a:accent3>
      <a:accent4>
        <a:srgbClr val="41B81C"/>
      </a:accent4>
      <a:accent5>
        <a:srgbClr val="80AF27"/>
      </a:accent5>
      <a:accent6>
        <a:srgbClr val="ADA31A"/>
      </a:accent6>
      <a:hlink>
        <a:srgbClr val="5D8E2F"/>
      </a:hlink>
      <a:folHlink>
        <a:srgbClr val="7F7F7F"/>
      </a:folHlink>
    </a:clrScheme>
    <a:fontScheme name="Retrospect">
      <a:majorFont>
        <a:latin typeface="Tw Cen M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523</Words>
  <Application>Microsoft Office PowerPoint</Application>
  <PresentationFormat>Široki zaslon</PresentationFormat>
  <Paragraphs>123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Tw Cen MT</vt:lpstr>
      <vt:lpstr>Sapun</vt:lpstr>
      <vt:lpstr>RetrospectVTI</vt:lpstr>
      <vt:lpstr>Istraživački seminar  PLITVIČKA JEZERA</vt:lpstr>
      <vt:lpstr>Uputa za nastavnika</vt:lpstr>
      <vt:lpstr>1. ZADATAK - na slijepoj karti prikaži položaj   nacionalnog parka</vt:lpstr>
      <vt:lpstr>2. ZADATAK Površinu parka izrazi u mjernim jedinicama:  m2 i km2</vt:lpstr>
      <vt:lpstr>3. ZADATAK     Navedi najvažnije datume u povijesti parka</vt:lpstr>
      <vt:lpstr>4. ZADATAK     Plitvička jezera  - danas</vt:lpstr>
      <vt:lpstr>5. ZADATAK     FLORA – najznačajnije vrste</vt:lpstr>
      <vt:lpstr>6. ZADATAK     FAUNA – najznačajnije vrste</vt:lpstr>
      <vt:lpstr>7. ZADATAK JEZERSKI EKOSUSTAV  - abiotički čimbenici:  1 2 3 4 5 </vt:lpstr>
      <vt:lpstr> 8. ZADATAK       Prikaži članove jednog hranidbenog lanca u jezeru</vt:lpstr>
      <vt:lpstr>9. ZADATAK     Neke od zaštićenih vrsta u parku*</vt:lpstr>
      <vt:lpstr>10. ZADATAK Koji je tvoj stav o ograničavanju broja posjetitelja u parku? Iznesi argumente:</vt:lpstr>
      <vt:lpstr>Popis literature</vt:lpstr>
      <vt:lpstr>Kriteriji vrednovanja</vt:lpstr>
      <vt:lpstr>Prije slanja…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Istraživački seminar  PLITVIČKA JEZERA</dc:title>
  <dc:creator>Gabi Marin</dc:creator>
  <cp:lastModifiedBy>Gabi Marin</cp:lastModifiedBy>
  <cp:revision>7</cp:revision>
  <dcterms:created xsi:type="dcterms:W3CDTF">2020-04-18T21:17:52Z</dcterms:created>
  <dcterms:modified xsi:type="dcterms:W3CDTF">2020-04-21T18:36:16Z</dcterms:modified>
</cp:coreProperties>
</file>