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88" r:id="rId10"/>
    <p:sldId id="265" r:id="rId11"/>
    <p:sldId id="269" r:id="rId12"/>
    <p:sldId id="289" r:id="rId13"/>
    <p:sldId id="270" r:id="rId14"/>
    <p:sldId id="263" r:id="rId15"/>
    <p:sldId id="290" r:id="rId16"/>
    <p:sldId id="291" r:id="rId17"/>
    <p:sldId id="271" r:id="rId18"/>
    <p:sldId id="272" r:id="rId19"/>
    <p:sldId id="264" r:id="rId20"/>
    <p:sldId id="293" r:id="rId21"/>
    <p:sldId id="292" r:id="rId22"/>
    <p:sldId id="276" r:id="rId23"/>
    <p:sldId id="294" r:id="rId24"/>
    <p:sldId id="295" r:id="rId25"/>
    <p:sldId id="280" r:id="rId26"/>
    <p:sldId id="281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18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84C76-6105-4824-AE99-FDF272B52EF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88D6CD-4747-4D05-AC5F-6EEC9F7E3D20}">
      <dgm:prSet/>
      <dgm:spPr/>
      <dgm:t>
        <a:bodyPr/>
        <a:lstStyle/>
        <a:p>
          <a:r>
            <a:rPr lang="hr-HR"/>
            <a:t>Objasniti važnost prevencije potkoljeničnog ulkusa.</a:t>
          </a:r>
          <a:endParaRPr lang="en-US"/>
        </a:p>
      </dgm:t>
    </dgm:pt>
    <dgm:pt modelId="{89F84B52-B5B6-4BAC-AEF2-0436EE415AE5}" type="parTrans" cxnId="{9E6140DA-422F-458E-887D-73B8D55F8C51}">
      <dgm:prSet/>
      <dgm:spPr/>
      <dgm:t>
        <a:bodyPr/>
        <a:lstStyle/>
        <a:p>
          <a:endParaRPr lang="en-US"/>
        </a:p>
      </dgm:t>
    </dgm:pt>
    <dgm:pt modelId="{F2637A83-459B-41ED-8A3F-EDC672C1F701}" type="sibTrans" cxnId="{9E6140DA-422F-458E-887D-73B8D55F8C51}">
      <dgm:prSet/>
      <dgm:spPr/>
      <dgm:t>
        <a:bodyPr/>
        <a:lstStyle/>
        <a:p>
          <a:endParaRPr lang="en-US"/>
        </a:p>
      </dgm:t>
    </dgm:pt>
    <dgm:pt modelId="{2EBDCD21-81D5-4582-A5C2-E060350CE265}">
      <dgm:prSet/>
      <dgm:spPr/>
      <dgm:t>
        <a:bodyPr/>
        <a:lstStyle/>
        <a:p>
          <a:r>
            <a:rPr lang="hr-HR"/>
            <a:t>Opisati prevenciju venskog ulkusa.</a:t>
          </a:r>
          <a:endParaRPr lang="en-US"/>
        </a:p>
      </dgm:t>
    </dgm:pt>
    <dgm:pt modelId="{D6074F1D-7AF6-4AFA-89BC-43B3B34BCE02}" type="parTrans" cxnId="{8DFF469D-2F7A-479F-B4B8-61C3D74CB7E3}">
      <dgm:prSet/>
      <dgm:spPr/>
      <dgm:t>
        <a:bodyPr/>
        <a:lstStyle/>
        <a:p>
          <a:endParaRPr lang="en-US"/>
        </a:p>
      </dgm:t>
    </dgm:pt>
    <dgm:pt modelId="{7318104A-6B8F-4B57-8B84-E4CA87310141}" type="sibTrans" cxnId="{8DFF469D-2F7A-479F-B4B8-61C3D74CB7E3}">
      <dgm:prSet/>
      <dgm:spPr/>
      <dgm:t>
        <a:bodyPr/>
        <a:lstStyle/>
        <a:p>
          <a:endParaRPr lang="en-US"/>
        </a:p>
      </dgm:t>
    </dgm:pt>
    <dgm:pt modelId="{FC313C97-ED42-4894-AB2F-1EDF62097F2F}">
      <dgm:prSet/>
      <dgm:spPr/>
      <dgm:t>
        <a:bodyPr/>
        <a:lstStyle/>
        <a:p>
          <a:r>
            <a:rPr lang="hr-HR"/>
            <a:t>Opisati prevenciju arterijskog ulkusa.</a:t>
          </a:r>
          <a:endParaRPr lang="en-US"/>
        </a:p>
      </dgm:t>
    </dgm:pt>
    <dgm:pt modelId="{4F024DC8-78A8-4008-8012-04DD5FCE7DFD}" type="parTrans" cxnId="{1E0B1C27-5C4F-4B7A-9A67-216080CBAC95}">
      <dgm:prSet/>
      <dgm:spPr/>
      <dgm:t>
        <a:bodyPr/>
        <a:lstStyle/>
        <a:p>
          <a:endParaRPr lang="en-US"/>
        </a:p>
      </dgm:t>
    </dgm:pt>
    <dgm:pt modelId="{46D9B336-A4DE-48F0-9792-1D8B5B318BAE}" type="sibTrans" cxnId="{1E0B1C27-5C4F-4B7A-9A67-216080CBAC95}">
      <dgm:prSet/>
      <dgm:spPr/>
      <dgm:t>
        <a:bodyPr/>
        <a:lstStyle/>
        <a:p>
          <a:endParaRPr lang="en-US"/>
        </a:p>
      </dgm:t>
    </dgm:pt>
    <dgm:pt modelId="{F0352D67-D823-4DF3-8802-26C0C3FCBA00}">
      <dgm:prSet/>
      <dgm:spPr/>
      <dgm:t>
        <a:bodyPr/>
        <a:lstStyle/>
        <a:p>
          <a:r>
            <a:rPr lang="hr-HR"/>
            <a:t>Navesti simptome potkoljeničnog ulkusa koje bolesnici osjećaju.</a:t>
          </a:r>
          <a:endParaRPr lang="en-US"/>
        </a:p>
      </dgm:t>
    </dgm:pt>
    <dgm:pt modelId="{352EE5D4-3E0A-4580-950F-B27D85D98FBC}" type="parTrans" cxnId="{A0784F4C-30D2-47CE-B0D1-D0F6A9852ADF}">
      <dgm:prSet/>
      <dgm:spPr/>
      <dgm:t>
        <a:bodyPr/>
        <a:lstStyle/>
        <a:p>
          <a:endParaRPr lang="en-US"/>
        </a:p>
      </dgm:t>
    </dgm:pt>
    <dgm:pt modelId="{3CD585FD-3F28-4A3C-8517-CC1196B86386}" type="sibTrans" cxnId="{A0784F4C-30D2-47CE-B0D1-D0F6A9852ADF}">
      <dgm:prSet/>
      <dgm:spPr/>
      <dgm:t>
        <a:bodyPr/>
        <a:lstStyle/>
        <a:p>
          <a:endParaRPr lang="en-US"/>
        </a:p>
      </dgm:t>
    </dgm:pt>
    <dgm:pt modelId="{036374F6-B349-4AE1-A78A-C1B57B98095D}">
      <dgm:prSet/>
      <dgm:spPr/>
      <dgm:t>
        <a:bodyPr/>
        <a:lstStyle/>
        <a:p>
          <a:r>
            <a:rPr lang="hr-HR"/>
            <a:t>Nabrojiti mjere prevencije potkoljeničnog ulkusa.</a:t>
          </a:r>
          <a:endParaRPr lang="en-US"/>
        </a:p>
      </dgm:t>
    </dgm:pt>
    <dgm:pt modelId="{5CB1BF71-3D25-4FCF-81A9-BE7C579BE54D}" type="parTrans" cxnId="{162148F0-5B1B-4A52-BEAF-48AA3B0B539F}">
      <dgm:prSet/>
      <dgm:spPr/>
      <dgm:t>
        <a:bodyPr/>
        <a:lstStyle/>
        <a:p>
          <a:endParaRPr lang="en-US"/>
        </a:p>
      </dgm:t>
    </dgm:pt>
    <dgm:pt modelId="{CA7D5DB7-EFB8-43E1-9CBD-DA4BC4CEFDEA}" type="sibTrans" cxnId="{162148F0-5B1B-4A52-BEAF-48AA3B0B539F}">
      <dgm:prSet/>
      <dgm:spPr/>
      <dgm:t>
        <a:bodyPr/>
        <a:lstStyle/>
        <a:p>
          <a:endParaRPr lang="en-US"/>
        </a:p>
      </dgm:t>
    </dgm:pt>
    <dgm:pt modelId="{7A342117-9F96-43B2-ABE7-137DFF989639}">
      <dgm:prSet/>
      <dgm:spPr/>
      <dgm:t>
        <a:bodyPr/>
        <a:lstStyle/>
        <a:p>
          <a:r>
            <a:rPr lang="hr-HR"/>
            <a:t>Objasniti dijagnostičke postupke u bolesnika sa pokoljeničnim ulkusom.</a:t>
          </a:r>
          <a:endParaRPr lang="en-US"/>
        </a:p>
      </dgm:t>
    </dgm:pt>
    <dgm:pt modelId="{F2993211-01BB-4A35-A4FA-C2C7E15E3C89}" type="parTrans" cxnId="{52D63E2B-6BA7-4AC3-B712-72E2B03B1B9F}">
      <dgm:prSet/>
      <dgm:spPr/>
      <dgm:t>
        <a:bodyPr/>
        <a:lstStyle/>
        <a:p>
          <a:endParaRPr lang="en-US"/>
        </a:p>
      </dgm:t>
    </dgm:pt>
    <dgm:pt modelId="{85E7F4C4-39FA-47B8-8E6A-1E7549C1B957}" type="sibTrans" cxnId="{52D63E2B-6BA7-4AC3-B712-72E2B03B1B9F}">
      <dgm:prSet/>
      <dgm:spPr/>
      <dgm:t>
        <a:bodyPr/>
        <a:lstStyle/>
        <a:p>
          <a:endParaRPr lang="en-US"/>
        </a:p>
      </dgm:t>
    </dgm:pt>
    <dgm:pt modelId="{D8531C22-C7FC-4E6A-96D9-4BDB4A530230}">
      <dgm:prSet/>
      <dgm:spPr/>
      <dgm:t>
        <a:bodyPr/>
        <a:lstStyle/>
        <a:p>
          <a:r>
            <a:rPr lang="hr-HR"/>
            <a:t>Opisati konzervativno i kirurško liječenje potkoljeničnog ulkusa. </a:t>
          </a:r>
          <a:endParaRPr lang="en-US"/>
        </a:p>
      </dgm:t>
    </dgm:pt>
    <dgm:pt modelId="{0F3A1531-07CE-4B22-B472-BBAA97C7F6A5}" type="parTrans" cxnId="{B2395808-4C8E-4DFE-AFFE-636FC01A6A70}">
      <dgm:prSet/>
      <dgm:spPr/>
      <dgm:t>
        <a:bodyPr/>
        <a:lstStyle/>
        <a:p>
          <a:endParaRPr lang="en-US"/>
        </a:p>
      </dgm:t>
    </dgm:pt>
    <dgm:pt modelId="{55821878-7F69-4AB2-B933-8EF3531B9163}" type="sibTrans" cxnId="{B2395808-4C8E-4DFE-AFFE-636FC01A6A70}">
      <dgm:prSet/>
      <dgm:spPr/>
      <dgm:t>
        <a:bodyPr/>
        <a:lstStyle/>
        <a:p>
          <a:endParaRPr lang="en-US"/>
        </a:p>
      </dgm:t>
    </dgm:pt>
    <dgm:pt modelId="{3FEB93F9-85EF-4B77-8108-275352D18670}" type="pres">
      <dgm:prSet presAssocID="{53884C76-6105-4824-AE99-FDF272B52EF9}" presName="vert0" presStyleCnt="0">
        <dgm:presLayoutVars>
          <dgm:dir/>
          <dgm:animOne val="branch"/>
          <dgm:animLvl val="lvl"/>
        </dgm:presLayoutVars>
      </dgm:prSet>
      <dgm:spPr/>
    </dgm:pt>
    <dgm:pt modelId="{71BE90AF-837C-4603-8807-86E31A89DCAA}" type="pres">
      <dgm:prSet presAssocID="{9888D6CD-4747-4D05-AC5F-6EEC9F7E3D20}" presName="thickLine" presStyleLbl="alignNode1" presStyleIdx="0" presStyleCnt="7"/>
      <dgm:spPr/>
    </dgm:pt>
    <dgm:pt modelId="{A0400165-F81D-424B-A7AD-9C18583E2DEF}" type="pres">
      <dgm:prSet presAssocID="{9888D6CD-4747-4D05-AC5F-6EEC9F7E3D20}" presName="horz1" presStyleCnt="0"/>
      <dgm:spPr/>
    </dgm:pt>
    <dgm:pt modelId="{144BDCE9-26C7-44E6-A70E-1EA1435A3098}" type="pres">
      <dgm:prSet presAssocID="{9888D6CD-4747-4D05-AC5F-6EEC9F7E3D20}" presName="tx1" presStyleLbl="revTx" presStyleIdx="0" presStyleCnt="7"/>
      <dgm:spPr/>
    </dgm:pt>
    <dgm:pt modelId="{4F4F219E-015A-4902-B118-90BECD1DC52F}" type="pres">
      <dgm:prSet presAssocID="{9888D6CD-4747-4D05-AC5F-6EEC9F7E3D20}" presName="vert1" presStyleCnt="0"/>
      <dgm:spPr/>
    </dgm:pt>
    <dgm:pt modelId="{16FB6B1B-690B-475A-A1BF-69ED239C2217}" type="pres">
      <dgm:prSet presAssocID="{2EBDCD21-81D5-4582-A5C2-E060350CE265}" presName="thickLine" presStyleLbl="alignNode1" presStyleIdx="1" presStyleCnt="7"/>
      <dgm:spPr/>
    </dgm:pt>
    <dgm:pt modelId="{080EB2E5-CBB0-4BF6-8765-BDAB91E7BA28}" type="pres">
      <dgm:prSet presAssocID="{2EBDCD21-81D5-4582-A5C2-E060350CE265}" presName="horz1" presStyleCnt="0"/>
      <dgm:spPr/>
    </dgm:pt>
    <dgm:pt modelId="{250FC332-96A2-4102-8533-D45C67B58B0E}" type="pres">
      <dgm:prSet presAssocID="{2EBDCD21-81D5-4582-A5C2-E060350CE265}" presName="tx1" presStyleLbl="revTx" presStyleIdx="1" presStyleCnt="7"/>
      <dgm:spPr/>
    </dgm:pt>
    <dgm:pt modelId="{6C8D5D69-2C95-4E22-A1BF-4D235C6DF15B}" type="pres">
      <dgm:prSet presAssocID="{2EBDCD21-81D5-4582-A5C2-E060350CE265}" presName="vert1" presStyleCnt="0"/>
      <dgm:spPr/>
    </dgm:pt>
    <dgm:pt modelId="{503D228F-57F0-4A9B-888A-99D4787C050D}" type="pres">
      <dgm:prSet presAssocID="{FC313C97-ED42-4894-AB2F-1EDF62097F2F}" presName="thickLine" presStyleLbl="alignNode1" presStyleIdx="2" presStyleCnt="7"/>
      <dgm:spPr/>
    </dgm:pt>
    <dgm:pt modelId="{D51F49A8-F644-4A8C-AB01-D7AA5AAAEEEC}" type="pres">
      <dgm:prSet presAssocID="{FC313C97-ED42-4894-AB2F-1EDF62097F2F}" presName="horz1" presStyleCnt="0"/>
      <dgm:spPr/>
    </dgm:pt>
    <dgm:pt modelId="{0F891CE8-B690-438D-9143-963B2043CD70}" type="pres">
      <dgm:prSet presAssocID="{FC313C97-ED42-4894-AB2F-1EDF62097F2F}" presName="tx1" presStyleLbl="revTx" presStyleIdx="2" presStyleCnt="7"/>
      <dgm:spPr/>
    </dgm:pt>
    <dgm:pt modelId="{9BDF9B04-9B94-47EC-AF7A-3F28DD92D6B1}" type="pres">
      <dgm:prSet presAssocID="{FC313C97-ED42-4894-AB2F-1EDF62097F2F}" presName="vert1" presStyleCnt="0"/>
      <dgm:spPr/>
    </dgm:pt>
    <dgm:pt modelId="{7F438C22-6286-4B6F-8A6F-7BFA986F0AF4}" type="pres">
      <dgm:prSet presAssocID="{F0352D67-D823-4DF3-8802-26C0C3FCBA00}" presName="thickLine" presStyleLbl="alignNode1" presStyleIdx="3" presStyleCnt="7"/>
      <dgm:spPr/>
    </dgm:pt>
    <dgm:pt modelId="{4634D0AD-EC73-44B6-A28A-CBB0C42D154B}" type="pres">
      <dgm:prSet presAssocID="{F0352D67-D823-4DF3-8802-26C0C3FCBA00}" presName="horz1" presStyleCnt="0"/>
      <dgm:spPr/>
    </dgm:pt>
    <dgm:pt modelId="{72E5EA37-F3A1-413C-9688-F341BB9DB068}" type="pres">
      <dgm:prSet presAssocID="{F0352D67-D823-4DF3-8802-26C0C3FCBA00}" presName="tx1" presStyleLbl="revTx" presStyleIdx="3" presStyleCnt="7"/>
      <dgm:spPr/>
    </dgm:pt>
    <dgm:pt modelId="{0D1F1441-A437-4012-BB1E-0FF5A50827EE}" type="pres">
      <dgm:prSet presAssocID="{F0352D67-D823-4DF3-8802-26C0C3FCBA00}" presName="vert1" presStyleCnt="0"/>
      <dgm:spPr/>
    </dgm:pt>
    <dgm:pt modelId="{516BA590-171C-4AA7-9C84-C9E44A2BE814}" type="pres">
      <dgm:prSet presAssocID="{036374F6-B349-4AE1-A78A-C1B57B98095D}" presName="thickLine" presStyleLbl="alignNode1" presStyleIdx="4" presStyleCnt="7"/>
      <dgm:spPr/>
    </dgm:pt>
    <dgm:pt modelId="{29E5855A-F4F4-4986-8FE7-B16A34E4A3AC}" type="pres">
      <dgm:prSet presAssocID="{036374F6-B349-4AE1-A78A-C1B57B98095D}" presName="horz1" presStyleCnt="0"/>
      <dgm:spPr/>
    </dgm:pt>
    <dgm:pt modelId="{E80DB027-8FD6-4DD8-9AD4-ED6F5B427035}" type="pres">
      <dgm:prSet presAssocID="{036374F6-B349-4AE1-A78A-C1B57B98095D}" presName="tx1" presStyleLbl="revTx" presStyleIdx="4" presStyleCnt="7"/>
      <dgm:spPr/>
    </dgm:pt>
    <dgm:pt modelId="{611708A2-04FD-4A47-9D06-788903E1F8FC}" type="pres">
      <dgm:prSet presAssocID="{036374F6-B349-4AE1-A78A-C1B57B98095D}" presName="vert1" presStyleCnt="0"/>
      <dgm:spPr/>
    </dgm:pt>
    <dgm:pt modelId="{98547930-08EA-41C0-A237-C74C18304585}" type="pres">
      <dgm:prSet presAssocID="{7A342117-9F96-43B2-ABE7-137DFF989639}" presName="thickLine" presStyleLbl="alignNode1" presStyleIdx="5" presStyleCnt="7"/>
      <dgm:spPr/>
    </dgm:pt>
    <dgm:pt modelId="{75866D8E-C6C3-4D75-ADE6-45CCA2F606F9}" type="pres">
      <dgm:prSet presAssocID="{7A342117-9F96-43B2-ABE7-137DFF989639}" presName="horz1" presStyleCnt="0"/>
      <dgm:spPr/>
    </dgm:pt>
    <dgm:pt modelId="{8389953B-69A6-4150-BB67-7F9C4B8ECFF9}" type="pres">
      <dgm:prSet presAssocID="{7A342117-9F96-43B2-ABE7-137DFF989639}" presName="tx1" presStyleLbl="revTx" presStyleIdx="5" presStyleCnt="7"/>
      <dgm:spPr/>
    </dgm:pt>
    <dgm:pt modelId="{6B7CA50D-0210-4364-A591-435345676A92}" type="pres">
      <dgm:prSet presAssocID="{7A342117-9F96-43B2-ABE7-137DFF989639}" presName="vert1" presStyleCnt="0"/>
      <dgm:spPr/>
    </dgm:pt>
    <dgm:pt modelId="{E698345B-7665-45AF-89C5-A8DF3436E89E}" type="pres">
      <dgm:prSet presAssocID="{D8531C22-C7FC-4E6A-96D9-4BDB4A530230}" presName="thickLine" presStyleLbl="alignNode1" presStyleIdx="6" presStyleCnt="7"/>
      <dgm:spPr/>
    </dgm:pt>
    <dgm:pt modelId="{1381C9E1-35CF-49A0-A9E8-46EB12949B4D}" type="pres">
      <dgm:prSet presAssocID="{D8531C22-C7FC-4E6A-96D9-4BDB4A530230}" presName="horz1" presStyleCnt="0"/>
      <dgm:spPr/>
    </dgm:pt>
    <dgm:pt modelId="{273338A1-3D88-42BA-A290-8EDC9A39EA01}" type="pres">
      <dgm:prSet presAssocID="{D8531C22-C7FC-4E6A-96D9-4BDB4A530230}" presName="tx1" presStyleLbl="revTx" presStyleIdx="6" presStyleCnt="7"/>
      <dgm:spPr/>
    </dgm:pt>
    <dgm:pt modelId="{392367D4-04E1-4C1A-8863-AE6AE5B824D0}" type="pres">
      <dgm:prSet presAssocID="{D8531C22-C7FC-4E6A-96D9-4BDB4A530230}" presName="vert1" presStyleCnt="0"/>
      <dgm:spPr/>
    </dgm:pt>
  </dgm:ptLst>
  <dgm:cxnLst>
    <dgm:cxn modelId="{B2395808-4C8E-4DFE-AFFE-636FC01A6A70}" srcId="{53884C76-6105-4824-AE99-FDF272B52EF9}" destId="{D8531C22-C7FC-4E6A-96D9-4BDB4A530230}" srcOrd="6" destOrd="0" parTransId="{0F3A1531-07CE-4B22-B472-BBAA97C7F6A5}" sibTransId="{55821878-7F69-4AB2-B933-8EF3531B9163}"/>
    <dgm:cxn modelId="{7E249A0C-1723-4F5C-AB1D-5EFAB6681E1F}" type="presOf" srcId="{D8531C22-C7FC-4E6A-96D9-4BDB4A530230}" destId="{273338A1-3D88-42BA-A290-8EDC9A39EA01}" srcOrd="0" destOrd="0" presId="urn:microsoft.com/office/officeart/2008/layout/LinedList"/>
    <dgm:cxn modelId="{1E0B1C27-5C4F-4B7A-9A67-216080CBAC95}" srcId="{53884C76-6105-4824-AE99-FDF272B52EF9}" destId="{FC313C97-ED42-4894-AB2F-1EDF62097F2F}" srcOrd="2" destOrd="0" parTransId="{4F024DC8-78A8-4008-8012-04DD5FCE7DFD}" sibTransId="{46D9B336-A4DE-48F0-9792-1D8B5B318BAE}"/>
    <dgm:cxn modelId="{52D63E2B-6BA7-4AC3-B712-72E2B03B1B9F}" srcId="{53884C76-6105-4824-AE99-FDF272B52EF9}" destId="{7A342117-9F96-43B2-ABE7-137DFF989639}" srcOrd="5" destOrd="0" parTransId="{F2993211-01BB-4A35-A4FA-C2C7E15E3C89}" sibTransId="{85E7F4C4-39FA-47B8-8E6A-1E7549C1B957}"/>
    <dgm:cxn modelId="{F595572C-D049-417C-8483-3B300140F8C9}" type="presOf" srcId="{036374F6-B349-4AE1-A78A-C1B57B98095D}" destId="{E80DB027-8FD6-4DD8-9AD4-ED6F5B427035}" srcOrd="0" destOrd="0" presId="urn:microsoft.com/office/officeart/2008/layout/LinedList"/>
    <dgm:cxn modelId="{43747967-00C8-4181-942E-917FB10E2B96}" type="presOf" srcId="{7A342117-9F96-43B2-ABE7-137DFF989639}" destId="{8389953B-69A6-4150-BB67-7F9C4B8ECFF9}" srcOrd="0" destOrd="0" presId="urn:microsoft.com/office/officeart/2008/layout/LinedList"/>
    <dgm:cxn modelId="{21CF2549-3B63-4CB1-842A-4C2F9767A81E}" type="presOf" srcId="{53884C76-6105-4824-AE99-FDF272B52EF9}" destId="{3FEB93F9-85EF-4B77-8108-275352D18670}" srcOrd="0" destOrd="0" presId="urn:microsoft.com/office/officeart/2008/layout/LinedList"/>
    <dgm:cxn modelId="{A0784F4C-30D2-47CE-B0D1-D0F6A9852ADF}" srcId="{53884C76-6105-4824-AE99-FDF272B52EF9}" destId="{F0352D67-D823-4DF3-8802-26C0C3FCBA00}" srcOrd="3" destOrd="0" parTransId="{352EE5D4-3E0A-4580-950F-B27D85D98FBC}" sibTransId="{3CD585FD-3F28-4A3C-8517-CC1196B86386}"/>
    <dgm:cxn modelId="{8228E351-540F-48AB-B6CB-44A79BB98A4A}" type="presOf" srcId="{2EBDCD21-81D5-4582-A5C2-E060350CE265}" destId="{250FC332-96A2-4102-8533-D45C67B58B0E}" srcOrd="0" destOrd="0" presId="urn:microsoft.com/office/officeart/2008/layout/LinedList"/>
    <dgm:cxn modelId="{8DFF469D-2F7A-479F-B4B8-61C3D74CB7E3}" srcId="{53884C76-6105-4824-AE99-FDF272B52EF9}" destId="{2EBDCD21-81D5-4582-A5C2-E060350CE265}" srcOrd="1" destOrd="0" parTransId="{D6074F1D-7AF6-4AFA-89BC-43B3B34BCE02}" sibTransId="{7318104A-6B8F-4B57-8B84-E4CA87310141}"/>
    <dgm:cxn modelId="{6778F7B2-BE07-48DA-AFCD-D673E719AECD}" type="presOf" srcId="{F0352D67-D823-4DF3-8802-26C0C3FCBA00}" destId="{72E5EA37-F3A1-413C-9688-F341BB9DB068}" srcOrd="0" destOrd="0" presId="urn:microsoft.com/office/officeart/2008/layout/LinedList"/>
    <dgm:cxn modelId="{9E6140DA-422F-458E-887D-73B8D55F8C51}" srcId="{53884C76-6105-4824-AE99-FDF272B52EF9}" destId="{9888D6CD-4747-4D05-AC5F-6EEC9F7E3D20}" srcOrd="0" destOrd="0" parTransId="{89F84B52-B5B6-4BAC-AEF2-0436EE415AE5}" sibTransId="{F2637A83-459B-41ED-8A3F-EDC672C1F701}"/>
    <dgm:cxn modelId="{162148F0-5B1B-4A52-BEAF-48AA3B0B539F}" srcId="{53884C76-6105-4824-AE99-FDF272B52EF9}" destId="{036374F6-B349-4AE1-A78A-C1B57B98095D}" srcOrd="4" destOrd="0" parTransId="{5CB1BF71-3D25-4FCF-81A9-BE7C579BE54D}" sibTransId="{CA7D5DB7-EFB8-43E1-9CBD-DA4BC4CEFDEA}"/>
    <dgm:cxn modelId="{FF82A0F2-3287-4966-B1F5-07B03078A2FF}" type="presOf" srcId="{FC313C97-ED42-4894-AB2F-1EDF62097F2F}" destId="{0F891CE8-B690-438D-9143-963B2043CD70}" srcOrd="0" destOrd="0" presId="urn:microsoft.com/office/officeart/2008/layout/LinedList"/>
    <dgm:cxn modelId="{F1CA94F9-51D1-4FF5-A2E3-FFB46804C92B}" type="presOf" srcId="{9888D6CD-4747-4D05-AC5F-6EEC9F7E3D20}" destId="{144BDCE9-26C7-44E6-A70E-1EA1435A3098}" srcOrd="0" destOrd="0" presId="urn:microsoft.com/office/officeart/2008/layout/LinedList"/>
    <dgm:cxn modelId="{F34A0BD0-EE8D-4B0D-86D4-654FDC64A7E8}" type="presParOf" srcId="{3FEB93F9-85EF-4B77-8108-275352D18670}" destId="{71BE90AF-837C-4603-8807-86E31A89DCAA}" srcOrd="0" destOrd="0" presId="urn:microsoft.com/office/officeart/2008/layout/LinedList"/>
    <dgm:cxn modelId="{BEB58BCE-3D4C-4580-B2A7-B8897081B6F8}" type="presParOf" srcId="{3FEB93F9-85EF-4B77-8108-275352D18670}" destId="{A0400165-F81D-424B-A7AD-9C18583E2DEF}" srcOrd="1" destOrd="0" presId="urn:microsoft.com/office/officeart/2008/layout/LinedList"/>
    <dgm:cxn modelId="{8589487A-177F-4BD1-9EF3-A22618F0E9F6}" type="presParOf" srcId="{A0400165-F81D-424B-A7AD-9C18583E2DEF}" destId="{144BDCE9-26C7-44E6-A70E-1EA1435A3098}" srcOrd="0" destOrd="0" presId="urn:microsoft.com/office/officeart/2008/layout/LinedList"/>
    <dgm:cxn modelId="{8576EC2D-D216-43BF-A61F-DA6F0791BDDC}" type="presParOf" srcId="{A0400165-F81D-424B-A7AD-9C18583E2DEF}" destId="{4F4F219E-015A-4902-B118-90BECD1DC52F}" srcOrd="1" destOrd="0" presId="urn:microsoft.com/office/officeart/2008/layout/LinedList"/>
    <dgm:cxn modelId="{1E5BF8F4-933E-4B81-8669-50070608BD1D}" type="presParOf" srcId="{3FEB93F9-85EF-4B77-8108-275352D18670}" destId="{16FB6B1B-690B-475A-A1BF-69ED239C2217}" srcOrd="2" destOrd="0" presId="urn:microsoft.com/office/officeart/2008/layout/LinedList"/>
    <dgm:cxn modelId="{8CFF986D-0495-4658-8D96-9F57F6474B53}" type="presParOf" srcId="{3FEB93F9-85EF-4B77-8108-275352D18670}" destId="{080EB2E5-CBB0-4BF6-8765-BDAB91E7BA28}" srcOrd="3" destOrd="0" presId="urn:microsoft.com/office/officeart/2008/layout/LinedList"/>
    <dgm:cxn modelId="{0705C017-0933-498C-AB03-BF58228BC866}" type="presParOf" srcId="{080EB2E5-CBB0-4BF6-8765-BDAB91E7BA28}" destId="{250FC332-96A2-4102-8533-D45C67B58B0E}" srcOrd="0" destOrd="0" presId="urn:microsoft.com/office/officeart/2008/layout/LinedList"/>
    <dgm:cxn modelId="{3517CD83-2FFA-4CC3-ADE0-E364EE47C913}" type="presParOf" srcId="{080EB2E5-CBB0-4BF6-8765-BDAB91E7BA28}" destId="{6C8D5D69-2C95-4E22-A1BF-4D235C6DF15B}" srcOrd="1" destOrd="0" presId="urn:microsoft.com/office/officeart/2008/layout/LinedList"/>
    <dgm:cxn modelId="{8C418DB5-24F0-4A0F-9CE7-E98A712703C1}" type="presParOf" srcId="{3FEB93F9-85EF-4B77-8108-275352D18670}" destId="{503D228F-57F0-4A9B-888A-99D4787C050D}" srcOrd="4" destOrd="0" presId="urn:microsoft.com/office/officeart/2008/layout/LinedList"/>
    <dgm:cxn modelId="{90C91F0E-B29E-44E4-9DA2-0DC23641EF2D}" type="presParOf" srcId="{3FEB93F9-85EF-4B77-8108-275352D18670}" destId="{D51F49A8-F644-4A8C-AB01-D7AA5AAAEEEC}" srcOrd="5" destOrd="0" presId="urn:microsoft.com/office/officeart/2008/layout/LinedList"/>
    <dgm:cxn modelId="{69D998F3-F673-4612-83DE-279557219DDE}" type="presParOf" srcId="{D51F49A8-F644-4A8C-AB01-D7AA5AAAEEEC}" destId="{0F891CE8-B690-438D-9143-963B2043CD70}" srcOrd="0" destOrd="0" presId="urn:microsoft.com/office/officeart/2008/layout/LinedList"/>
    <dgm:cxn modelId="{812F4B1F-1CCA-4F97-9836-FED5EC728585}" type="presParOf" srcId="{D51F49A8-F644-4A8C-AB01-D7AA5AAAEEEC}" destId="{9BDF9B04-9B94-47EC-AF7A-3F28DD92D6B1}" srcOrd="1" destOrd="0" presId="urn:microsoft.com/office/officeart/2008/layout/LinedList"/>
    <dgm:cxn modelId="{047994E0-DA21-497B-A7BE-F79F8B2A3A01}" type="presParOf" srcId="{3FEB93F9-85EF-4B77-8108-275352D18670}" destId="{7F438C22-6286-4B6F-8A6F-7BFA986F0AF4}" srcOrd="6" destOrd="0" presId="urn:microsoft.com/office/officeart/2008/layout/LinedList"/>
    <dgm:cxn modelId="{5943C6F2-C621-48A3-BF62-D1B9404359DC}" type="presParOf" srcId="{3FEB93F9-85EF-4B77-8108-275352D18670}" destId="{4634D0AD-EC73-44B6-A28A-CBB0C42D154B}" srcOrd="7" destOrd="0" presId="urn:microsoft.com/office/officeart/2008/layout/LinedList"/>
    <dgm:cxn modelId="{03891C40-8140-4368-8023-91E3E6C2C71E}" type="presParOf" srcId="{4634D0AD-EC73-44B6-A28A-CBB0C42D154B}" destId="{72E5EA37-F3A1-413C-9688-F341BB9DB068}" srcOrd="0" destOrd="0" presId="urn:microsoft.com/office/officeart/2008/layout/LinedList"/>
    <dgm:cxn modelId="{BC0790E9-58CD-4B8F-A519-A1ED3295D7DF}" type="presParOf" srcId="{4634D0AD-EC73-44B6-A28A-CBB0C42D154B}" destId="{0D1F1441-A437-4012-BB1E-0FF5A50827EE}" srcOrd="1" destOrd="0" presId="urn:microsoft.com/office/officeart/2008/layout/LinedList"/>
    <dgm:cxn modelId="{CAF4F8EC-5561-4EA5-B37F-737E3A93E22B}" type="presParOf" srcId="{3FEB93F9-85EF-4B77-8108-275352D18670}" destId="{516BA590-171C-4AA7-9C84-C9E44A2BE814}" srcOrd="8" destOrd="0" presId="urn:microsoft.com/office/officeart/2008/layout/LinedList"/>
    <dgm:cxn modelId="{5D4AA239-0C3D-4983-B514-83DD055615C3}" type="presParOf" srcId="{3FEB93F9-85EF-4B77-8108-275352D18670}" destId="{29E5855A-F4F4-4986-8FE7-B16A34E4A3AC}" srcOrd="9" destOrd="0" presId="urn:microsoft.com/office/officeart/2008/layout/LinedList"/>
    <dgm:cxn modelId="{55559CC1-A95F-403A-9AFC-EF1509EA92CB}" type="presParOf" srcId="{29E5855A-F4F4-4986-8FE7-B16A34E4A3AC}" destId="{E80DB027-8FD6-4DD8-9AD4-ED6F5B427035}" srcOrd="0" destOrd="0" presId="urn:microsoft.com/office/officeart/2008/layout/LinedList"/>
    <dgm:cxn modelId="{F14F6508-3F5A-4554-97F2-6A835E2F9DDA}" type="presParOf" srcId="{29E5855A-F4F4-4986-8FE7-B16A34E4A3AC}" destId="{611708A2-04FD-4A47-9D06-788903E1F8FC}" srcOrd="1" destOrd="0" presId="urn:microsoft.com/office/officeart/2008/layout/LinedList"/>
    <dgm:cxn modelId="{5FCB265F-2A7F-4DF3-B894-8DD7F1CF8664}" type="presParOf" srcId="{3FEB93F9-85EF-4B77-8108-275352D18670}" destId="{98547930-08EA-41C0-A237-C74C18304585}" srcOrd="10" destOrd="0" presId="urn:microsoft.com/office/officeart/2008/layout/LinedList"/>
    <dgm:cxn modelId="{93B04C83-8F74-4731-B4DF-C6745DF2365E}" type="presParOf" srcId="{3FEB93F9-85EF-4B77-8108-275352D18670}" destId="{75866D8E-C6C3-4D75-ADE6-45CCA2F606F9}" srcOrd="11" destOrd="0" presId="urn:microsoft.com/office/officeart/2008/layout/LinedList"/>
    <dgm:cxn modelId="{C7A59EEB-5DFA-4401-B71F-104DCEB60502}" type="presParOf" srcId="{75866D8E-C6C3-4D75-ADE6-45CCA2F606F9}" destId="{8389953B-69A6-4150-BB67-7F9C4B8ECFF9}" srcOrd="0" destOrd="0" presId="urn:microsoft.com/office/officeart/2008/layout/LinedList"/>
    <dgm:cxn modelId="{DF39A6DD-097C-4052-A951-0BDAAEE61BD8}" type="presParOf" srcId="{75866D8E-C6C3-4D75-ADE6-45CCA2F606F9}" destId="{6B7CA50D-0210-4364-A591-435345676A92}" srcOrd="1" destOrd="0" presId="urn:microsoft.com/office/officeart/2008/layout/LinedList"/>
    <dgm:cxn modelId="{B79D9AD6-319F-48CD-9B99-0C9C68CECC3A}" type="presParOf" srcId="{3FEB93F9-85EF-4B77-8108-275352D18670}" destId="{E698345B-7665-45AF-89C5-A8DF3436E89E}" srcOrd="12" destOrd="0" presId="urn:microsoft.com/office/officeart/2008/layout/LinedList"/>
    <dgm:cxn modelId="{00E7187B-71A8-4D76-A038-7367428B8DEF}" type="presParOf" srcId="{3FEB93F9-85EF-4B77-8108-275352D18670}" destId="{1381C9E1-35CF-49A0-A9E8-46EB12949B4D}" srcOrd="13" destOrd="0" presId="urn:microsoft.com/office/officeart/2008/layout/LinedList"/>
    <dgm:cxn modelId="{1A9B3E58-F42A-4A4B-B55C-A39D295A99ED}" type="presParOf" srcId="{1381C9E1-35CF-49A0-A9E8-46EB12949B4D}" destId="{273338A1-3D88-42BA-A290-8EDC9A39EA01}" srcOrd="0" destOrd="0" presId="urn:microsoft.com/office/officeart/2008/layout/LinedList"/>
    <dgm:cxn modelId="{D8F9FF5D-B6F2-4330-B382-668B6F493F25}" type="presParOf" srcId="{1381C9E1-35CF-49A0-A9E8-46EB12949B4D}" destId="{392367D4-04E1-4C1A-8863-AE6AE5B824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AB486-F007-4D40-A6A6-0A2BBA45B626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CA30CC1-5C18-409D-9F24-6106B311307B}">
      <dgm:prSet phldrT="[Tekst]"/>
      <dgm:spPr/>
      <dgm:t>
        <a:bodyPr/>
        <a:lstStyle/>
        <a:p>
          <a:r>
            <a:rPr lang="hr-HR" dirty="0"/>
            <a:t>Liječenje potkoljeničnog ulkusa</a:t>
          </a:r>
        </a:p>
      </dgm:t>
    </dgm:pt>
    <dgm:pt modelId="{DF33F449-3E42-4E05-86F2-B40C14221CE8}" type="parTrans" cxnId="{1E57A642-F193-4272-BF82-9EE82A525F1C}">
      <dgm:prSet/>
      <dgm:spPr/>
      <dgm:t>
        <a:bodyPr/>
        <a:lstStyle/>
        <a:p>
          <a:endParaRPr lang="hr-HR"/>
        </a:p>
      </dgm:t>
    </dgm:pt>
    <dgm:pt modelId="{96AB90AB-64D2-43C0-A605-DA09A7DF2F4B}" type="sibTrans" cxnId="{1E57A642-F193-4272-BF82-9EE82A525F1C}">
      <dgm:prSet/>
      <dgm:spPr/>
      <dgm:t>
        <a:bodyPr/>
        <a:lstStyle/>
        <a:p>
          <a:endParaRPr lang="hr-HR"/>
        </a:p>
      </dgm:t>
    </dgm:pt>
    <dgm:pt modelId="{F1077034-90A7-40B1-BBF1-0C4CC163F43B}">
      <dgm:prSet phldrT="[Tekst]"/>
      <dgm:spPr/>
      <dgm:t>
        <a:bodyPr/>
        <a:lstStyle/>
        <a:p>
          <a:r>
            <a:rPr lang="hr-HR" dirty="0"/>
            <a:t>konzervativno</a:t>
          </a:r>
        </a:p>
      </dgm:t>
    </dgm:pt>
    <dgm:pt modelId="{2113E2AE-F81E-4627-8E22-9D0C4E942130}" type="parTrans" cxnId="{850F37F3-8425-4E62-ADC7-D4EFB25686C7}">
      <dgm:prSet/>
      <dgm:spPr/>
      <dgm:t>
        <a:bodyPr/>
        <a:lstStyle/>
        <a:p>
          <a:endParaRPr lang="hr-HR"/>
        </a:p>
      </dgm:t>
    </dgm:pt>
    <dgm:pt modelId="{4554BDB5-891D-4BD8-B812-7D125423B487}" type="sibTrans" cxnId="{850F37F3-8425-4E62-ADC7-D4EFB25686C7}">
      <dgm:prSet/>
      <dgm:spPr/>
      <dgm:t>
        <a:bodyPr/>
        <a:lstStyle/>
        <a:p>
          <a:endParaRPr lang="hr-HR"/>
        </a:p>
      </dgm:t>
    </dgm:pt>
    <dgm:pt modelId="{65626D47-4E57-43BC-956D-B18FCF495152}">
      <dgm:prSet phldrT="[Tekst]"/>
      <dgm:spPr/>
      <dgm:t>
        <a:bodyPr/>
        <a:lstStyle/>
        <a:p>
          <a:r>
            <a:rPr lang="hr-HR" dirty="0"/>
            <a:t>kirurško</a:t>
          </a:r>
        </a:p>
      </dgm:t>
    </dgm:pt>
    <dgm:pt modelId="{DB035410-208D-4989-95BB-A6384C843EDF}" type="parTrans" cxnId="{F7C666C0-EEDC-4C85-9B3B-569CC0351002}">
      <dgm:prSet/>
      <dgm:spPr/>
      <dgm:t>
        <a:bodyPr/>
        <a:lstStyle/>
        <a:p>
          <a:endParaRPr lang="hr-HR"/>
        </a:p>
      </dgm:t>
    </dgm:pt>
    <dgm:pt modelId="{BA2025D6-92B6-4244-8D74-258F11ECEAC5}" type="sibTrans" cxnId="{F7C666C0-EEDC-4C85-9B3B-569CC0351002}">
      <dgm:prSet/>
      <dgm:spPr/>
      <dgm:t>
        <a:bodyPr/>
        <a:lstStyle/>
        <a:p>
          <a:endParaRPr lang="hr-HR"/>
        </a:p>
      </dgm:t>
    </dgm:pt>
    <dgm:pt modelId="{A7495D62-D6F6-459D-96FB-0A0175669359}" type="pres">
      <dgm:prSet presAssocID="{E48AB486-F007-4D40-A6A6-0A2BBA45B6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1EE791-B3F8-48A9-96F0-C590696D3740}" type="pres">
      <dgm:prSet presAssocID="{ACA30CC1-5C18-409D-9F24-6106B311307B}" presName="root1" presStyleCnt="0"/>
      <dgm:spPr/>
    </dgm:pt>
    <dgm:pt modelId="{80FED7E2-0B9C-42E5-A262-A7F78EC6BBC7}" type="pres">
      <dgm:prSet presAssocID="{ACA30CC1-5C18-409D-9F24-6106B311307B}" presName="LevelOneTextNode" presStyleLbl="node0" presStyleIdx="0" presStyleCnt="1">
        <dgm:presLayoutVars>
          <dgm:chPref val="3"/>
        </dgm:presLayoutVars>
      </dgm:prSet>
      <dgm:spPr/>
    </dgm:pt>
    <dgm:pt modelId="{0DC34066-4954-4524-ADE1-E0DC390ADF91}" type="pres">
      <dgm:prSet presAssocID="{ACA30CC1-5C18-409D-9F24-6106B311307B}" presName="level2hierChild" presStyleCnt="0"/>
      <dgm:spPr/>
    </dgm:pt>
    <dgm:pt modelId="{C18A6C06-0F85-457D-A857-8E0C449AB47C}" type="pres">
      <dgm:prSet presAssocID="{2113E2AE-F81E-4627-8E22-9D0C4E942130}" presName="conn2-1" presStyleLbl="parChTrans1D2" presStyleIdx="0" presStyleCnt="2"/>
      <dgm:spPr/>
    </dgm:pt>
    <dgm:pt modelId="{A0E25E25-2D0D-47A7-9904-C8431C9696D9}" type="pres">
      <dgm:prSet presAssocID="{2113E2AE-F81E-4627-8E22-9D0C4E942130}" presName="connTx" presStyleLbl="parChTrans1D2" presStyleIdx="0" presStyleCnt="2"/>
      <dgm:spPr/>
    </dgm:pt>
    <dgm:pt modelId="{45FF5834-1A4E-405E-91EE-C88F90163315}" type="pres">
      <dgm:prSet presAssocID="{F1077034-90A7-40B1-BBF1-0C4CC163F43B}" presName="root2" presStyleCnt="0"/>
      <dgm:spPr/>
    </dgm:pt>
    <dgm:pt modelId="{DE69A5E2-0DB3-4C43-823D-D7F49D06C664}" type="pres">
      <dgm:prSet presAssocID="{F1077034-90A7-40B1-BBF1-0C4CC163F43B}" presName="LevelTwoTextNode" presStyleLbl="node2" presStyleIdx="0" presStyleCnt="2">
        <dgm:presLayoutVars>
          <dgm:chPref val="3"/>
        </dgm:presLayoutVars>
      </dgm:prSet>
      <dgm:spPr/>
    </dgm:pt>
    <dgm:pt modelId="{1193E46A-87F6-48EA-8783-ECA2C6AD7A94}" type="pres">
      <dgm:prSet presAssocID="{F1077034-90A7-40B1-BBF1-0C4CC163F43B}" presName="level3hierChild" presStyleCnt="0"/>
      <dgm:spPr/>
    </dgm:pt>
    <dgm:pt modelId="{B9757E43-D5AC-4A45-8BC3-9366FD5911A5}" type="pres">
      <dgm:prSet presAssocID="{DB035410-208D-4989-95BB-A6384C843EDF}" presName="conn2-1" presStyleLbl="parChTrans1D2" presStyleIdx="1" presStyleCnt="2"/>
      <dgm:spPr/>
    </dgm:pt>
    <dgm:pt modelId="{E318A127-101A-4600-B10D-6E19AD5892C6}" type="pres">
      <dgm:prSet presAssocID="{DB035410-208D-4989-95BB-A6384C843EDF}" presName="connTx" presStyleLbl="parChTrans1D2" presStyleIdx="1" presStyleCnt="2"/>
      <dgm:spPr/>
    </dgm:pt>
    <dgm:pt modelId="{33DCB4F5-4E15-44DF-8C8C-C590681BD827}" type="pres">
      <dgm:prSet presAssocID="{65626D47-4E57-43BC-956D-B18FCF495152}" presName="root2" presStyleCnt="0"/>
      <dgm:spPr/>
    </dgm:pt>
    <dgm:pt modelId="{3D2282A2-A82D-4A80-9D95-3AB02DA44E33}" type="pres">
      <dgm:prSet presAssocID="{65626D47-4E57-43BC-956D-B18FCF495152}" presName="LevelTwoTextNode" presStyleLbl="node2" presStyleIdx="1" presStyleCnt="2">
        <dgm:presLayoutVars>
          <dgm:chPref val="3"/>
        </dgm:presLayoutVars>
      </dgm:prSet>
      <dgm:spPr/>
    </dgm:pt>
    <dgm:pt modelId="{17F4E9D9-3CD8-4783-B598-8D5AEF750784}" type="pres">
      <dgm:prSet presAssocID="{65626D47-4E57-43BC-956D-B18FCF495152}" presName="level3hierChild" presStyleCnt="0"/>
      <dgm:spPr/>
    </dgm:pt>
  </dgm:ptLst>
  <dgm:cxnLst>
    <dgm:cxn modelId="{695D711F-3DC1-4FB0-AAFF-B6587E70D122}" type="presOf" srcId="{65626D47-4E57-43BC-956D-B18FCF495152}" destId="{3D2282A2-A82D-4A80-9D95-3AB02DA44E33}" srcOrd="0" destOrd="0" presId="urn:microsoft.com/office/officeart/2008/layout/HorizontalMultiLevelHierarchy"/>
    <dgm:cxn modelId="{64FA243B-1BE2-4173-A0CE-C852A284A952}" type="presOf" srcId="{2113E2AE-F81E-4627-8E22-9D0C4E942130}" destId="{C18A6C06-0F85-457D-A857-8E0C449AB47C}" srcOrd="0" destOrd="0" presId="urn:microsoft.com/office/officeart/2008/layout/HorizontalMultiLevelHierarchy"/>
    <dgm:cxn modelId="{1E57A642-F193-4272-BF82-9EE82A525F1C}" srcId="{E48AB486-F007-4D40-A6A6-0A2BBA45B626}" destId="{ACA30CC1-5C18-409D-9F24-6106B311307B}" srcOrd="0" destOrd="0" parTransId="{DF33F449-3E42-4E05-86F2-B40C14221CE8}" sibTransId="{96AB90AB-64D2-43C0-A605-DA09A7DF2F4B}"/>
    <dgm:cxn modelId="{447B2470-A7C8-4971-BE67-6598050DDA4A}" type="presOf" srcId="{2113E2AE-F81E-4627-8E22-9D0C4E942130}" destId="{A0E25E25-2D0D-47A7-9904-C8431C9696D9}" srcOrd="1" destOrd="0" presId="urn:microsoft.com/office/officeart/2008/layout/HorizontalMultiLevelHierarchy"/>
    <dgm:cxn modelId="{43C97B8C-3854-4CAF-A17A-E781CB143020}" type="presOf" srcId="{ACA30CC1-5C18-409D-9F24-6106B311307B}" destId="{80FED7E2-0B9C-42E5-A262-A7F78EC6BBC7}" srcOrd="0" destOrd="0" presId="urn:microsoft.com/office/officeart/2008/layout/HorizontalMultiLevelHierarchy"/>
    <dgm:cxn modelId="{F7C666C0-EEDC-4C85-9B3B-569CC0351002}" srcId="{ACA30CC1-5C18-409D-9F24-6106B311307B}" destId="{65626D47-4E57-43BC-956D-B18FCF495152}" srcOrd="1" destOrd="0" parTransId="{DB035410-208D-4989-95BB-A6384C843EDF}" sibTransId="{BA2025D6-92B6-4244-8D74-258F11ECEAC5}"/>
    <dgm:cxn modelId="{58D171CA-E918-4FBB-9BDA-AD1FC7CC6C2F}" type="presOf" srcId="{E48AB486-F007-4D40-A6A6-0A2BBA45B626}" destId="{A7495D62-D6F6-459D-96FB-0A0175669359}" srcOrd="0" destOrd="0" presId="urn:microsoft.com/office/officeart/2008/layout/HorizontalMultiLevelHierarchy"/>
    <dgm:cxn modelId="{80945DE4-FEC4-461F-B692-03BEE62F20C9}" type="presOf" srcId="{F1077034-90A7-40B1-BBF1-0C4CC163F43B}" destId="{DE69A5E2-0DB3-4C43-823D-D7F49D06C664}" srcOrd="0" destOrd="0" presId="urn:microsoft.com/office/officeart/2008/layout/HorizontalMultiLevelHierarchy"/>
    <dgm:cxn modelId="{820557F1-B8A3-486C-9F29-AB80FAC8291A}" type="presOf" srcId="{DB035410-208D-4989-95BB-A6384C843EDF}" destId="{E318A127-101A-4600-B10D-6E19AD5892C6}" srcOrd="1" destOrd="0" presId="urn:microsoft.com/office/officeart/2008/layout/HorizontalMultiLevelHierarchy"/>
    <dgm:cxn modelId="{850F37F3-8425-4E62-ADC7-D4EFB25686C7}" srcId="{ACA30CC1-5C18-409D-9F24-6106B311307B}" destId="{F1077034-90A7-40B1-BBF1-0C4CC163F43B}" srcOrd="0" destOrd="0" parTransId="{2113E2AE-F81E-4627-8E22-9D0C4E942130}" sibTransId="{4554BDB5-891D-4BD8-B812-7D125423B487}"/>
    <dgm:cxn modelId="{EF8DEFF6-045D-4725-8E0A-61007CC679DF}" type="presOf" srcId="{DB035410-208D-4989-95BB-A6384C843EDF}" destId="{B9757E43-D5AC-4A45-8BC3-9366FD5911A5}" srcOrd="0" destOrd="0" presId="urn:microsoft.com/office/officeart/2008/layout/HorizontalMultiLevelHierarchy"/>
    <dgm:cxn modelId="{A25B65DB-525B-4542-8A2C-5265570243E9}" type="presParOf" srcId="{A7495D62-D6F6-459D-96FB-0A0175669359}" destId="{931EE791-B3F8-48A9-96F0-C590696D3740}" srcOrd="0" destOrd="0" presId="urn:microsoft.com/office/officeart/2008/layout/HorizontalMultiLevelHierarchy"/>
    <dgm:cxn modelId="{BEDD6665-36C5-4914-8D53-B8E7AD5718A8}" type="presParOf" srcId="{931EE791-B3F8-48A9-96F0-C590696D3740}" destId="{80FED7E2-0B9C-42E5-A262-A7F78EC6BBC7}" srcOrd="0" destOrd="0" presId="urn:microsoft.com/office/officeart/2008/layout/HorizontalMultiLevelHierarchy"/>
    <dgm:cxn modelId="{944E3D07-0E9C-497F-8D65-B2B87F31A519}" type="presParOf" srcId="{931EE791-B3F8-48A9-96F0-C590696D3740}" destId="{0DC34066-4954-4524-ADE1-E0DC390ADF91}" srcOrd="1" destOrd="0" presId="urn:microsoft.com/office/officeart/2008/layout/HorizontalMultiLevelHierarchy"/>
    <dgm:cxn modelId="{8D6341D7-4927-46C6-9C82-39CDFB4F4278}" type="presParOf" srcId="{0DC34066-4954-4524-ADE1-E0DC390ADF91}" destId="{C18A6C06-0F85-457D-A857-8E0C449AB47C}" srcOrd="0" destOrd="0" presId="urn:microsoft.com/office/officeart/2008/layout/HorizontalMultiLevelHierarchy"/>
    <dgm:cxn modelId="{80EB7C3D-CA46-4037-8D92-E8D09B341F51}" type="presParOf" srcId="{C18A6C06-0F85-457D-A857-8E0C449AB47C}" destId="{A0E25E25-2D0D-47A7-9904-C8431C9696D9}" srcOrd="0" destOrd="0" presId="urn:microsoft.com/office/officeart/2008/layout/HorizontalMultiLevelHierarchy"/>
    <dgm:cxn modelId="{BF7E6654-EDFB-401B-9619-C865BE641A9F}" type="presParOf" srcId="{0DC34066-4954-4524-ADE1-E0DC390ADF91}" destId="{45FF5834-1A4E-405E-91EE-C88F90163315}" srcOrd="1" destOrd="0" presId="urn:microsoft.com/office/officeart/2008/layout/HorizontalMultiLevelHierarchy"/>
    <dgm:cxn modelId="{F1DE8D15-EF05-49F5-AF38-607F2281A5FB}" type="presParOf" srcId="{45FF5834-1A4E-405E-91EE-C88F90163315}" destId="{DE69A5E2-0DB3-4C43-823D-D7F49D06C664}" srcOrd="0" destOrd="0" presId="urn:microsoft.com/office/officeart/2008/layout/HorizontalMultiLevelHierarchy"/>
    <dgm:cxn modelId="{041E05E5-10A4-4A82-B4FD-0F3F6D25D654}" type="presParOf" srcId="{45FF5834-1A4E-405E-91EE-C88F90163315}" destId="{1193E46A-87F6-48EA-8783-ECA2C6AD7A94}" srcOrd="1" destOrd="0" presId="urn:microsoft.com/office/officeart/2008/layout/HorizontalMultiLevelHierarchy"/>
    <dgm:cxn modelId="{C235B9E5-89A5-49D6-B24A-6F8DD6C672C0}" type="presParOf" srcId="{0DC34066-4954-4524-ADE1-E0DC390ADF91}" destId="{B9757E43-D5AC-4A45-8BC3-9366FD5911A5}" srcOrd="2" destOrd="0" presId="urn:microsoft.com/office/officeart/2008/layout/HorizontalMultiLevelHierarchy"/>
    <dgm:cxn modelId="{B307D10B-F744-4489-8785-7B112280B3DA}" type="presParOf" srcId="{B9757E43-D5AC-4A45-8BC3-9366FD5911A5}" destId="{E318A127-101A-4600-B10D-6E19AD5892C6}" srcOrd="0" destOrd="0" presId="urn:microsoft.com/office/officeart/2008/layout/HorizontalMultiLevelHierarchy"/>
    <dgm:cxn modelId="{B0A8A18F-D678-4D0D-96A5-683DCFDC8218}" type="presParOf" srcId="{0DC34066-4954-4524-ADE1-E0DC390ADF91}" destId="{33DCB4F5-4E15-44DF-8C8C-C590681BD827}" srcOrd="3" destOrd="0" presId="urn:microsoft.com/office/officeart/2008/layout/HorizontalMultiLevelHierarchy"/>
    <dgm:cxn modelId="{F61742AE-A83F-43C9-99A5-F4BCAFE852BB}" type="presParOf" srcId="{33DCB4F5-4E15-44DF-8C8C-C590681BD827}" destId="{3D2282A2-A82D-4A80-9D95-3AB02DA44E33}" srcOrd="0" destOrd="0" presId="urn:microsoft.com/office/officeart/2008/layout/HorizontalMultiLevelHierarchy"/>
    <dgm:cxn modelId="{8CB589AC-F58C-4F54-9EF1-46CCEBA2DC3E}" type="presParOf" srcId="{33DCB4F5-4E15-44DF-8C8C-C590681BD827}" destId="{17F4E9D9-3CD8-4783-B598-8D5AEF7507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EB291D-DDD7-41BA-85D7-2228791917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ED533-E0F8-45F7-8C5A-FFD0FEE08633}">
      <dgm:prSet custT="1"/>
      <dgm:spPr/>
      <dgm:t>
        <a:bodyPr/>
        <a:lstStyle/>
        <a:p>
          <a:r>
            <a:rPr lang="hr-HR" sz="2400" b="0" i="0" dirty="0"/>
            <a:t>1. kompresivna terapija - zlatni standard u liječenju venskog ulkusa; kompresivne zavoje, kompresivne čarape i pneumatske kompresivne uređaje</a:t>
          </a:r>
          <a:endParaRPr lang="en-US" sz="2400" dirty="0"/>
        </a:p>
      </dgm:t>
    </dgm:pt>
    <dgm:pt modelId="{0ABE86CF-7E93-4E64-8D93-80B1CCB100D4}" type="parTrans" cxnId="{5CCCDA6D-2200-4B8B-9E4C-0564272ED278}">
      <dgm:prSet/>
      <dgm:spPr/>
      <dgm:t>
        <a:bodyPr/>
        <a:lstStyle/>
        <a:p>
          <a:endParaRPr lang="en-US"/>
        </a:p>
      </dgm:t>
    </dgm:pt>
    <dgm:pt modelId="{8A43926A-DCF5-4635-874E-5A626D2FC5DD}" type="sibTrans" cxnId="{5CCCDA6D-2200-4B8B-9E4C-0564272ED278}">
      <dgm:prSet/>
      <dgm:spPr/>
      <dgm:t>
        <a:bodyPr/>
        <a:lstStyle/>
        <a:p>
          <a:endParaRPr lang="en-US"/>
        </a:p>
      </dgm:t>
    </dgm:pt>
    <dgm:pt modelId="{442B62D6-6B9A-4B2A-BDCE-F8C639974035}">
      <dgm:prSet custT="1"/>
      <dgm:spPr/>
      <dgm:t>
        <a:bodyPr/>
        <a:lstStyle/>
        <a:p>
          <a:r>
            <a:rPr lang="hr-HR" sz="2400" b="0" i="0" dirty="0"/>
            <a:t>prije primjene treba isključiti arterijsku bolest kao uzrok ulkusa, jer se u tom slučaju  ne primjenjuje </a:t>
          </a:r>
          <a:endParaRPr lang="en-US" sz="2400" dirty="0"/>
        </a:p>
      </dgm:t>
    </dgm:pt>
    <dgm:pt modelId="{1E97D757-3E0C-4191-99B5-6B3B15F414FA}" type="parTrans" cxnId="{5E33E8C0-BE52-4046-88CD-2BE73948A1E0}">
      <dgm:prSet/>
      <dgm:spPr/>
      <dgm:t>
        <a:bodyPr/>
        <a:lstStyle/>
        <a:p>
          <a:endParaRPr lang="en-US"/>
        </a:p>
      </dgm:t>
    </dgm:pt>
    <dgm:pt modelId="{377DFE4D-E892-4FF8-BCA3-7E4D5FD16749}" type="sibTrans" cxnId="{5E33E8C0-BE52-4046-88CD-2BE73948A1E0}">
      <dgm:prSet/>
      <dgm:spPr/>
      <dgm:t>
        <a:bodyPr/>
        <a:lstStyle/>
        <a:p>
          <a:endParaRPr lang="en-US"/>
        </a:p>
      </dgm:t>
    </dgm:pt>
    <dgm:pt modelId="{4F209611-D4EC-403F-B360-B50BEEB03E1E}">
      <dgm:prSet custT="1"/>
      <dgm:spPr/>
      <dgm:t>
        <a:bodyPr/>
        <a:lstStyle/>
        <a:p>
          <a:r>
            <a:rPr lang="hr-HR" sz="2400"/>
            <a:t>2. redovita toaleta i  čišćenje rane</a:t>
          </a:r>
          <a:endParaRPr lang="hr-HR" sz="2400" dirty="0"/>
        </a:p>
      </dgm:t>
    </dgm:pt>
    <dgm:pt modelId="{B279FF59-3417-4131-8119-462C17B97415}" type="parTrans" cxnId="{0844B28E-9F7A-4AF9-A14C-649136527CDB}">
      <dgm:prSet/>
      <dgm:spPr/>
      <dgm:t>
        <a:bodyPr/>
        <a:lstStyle/>
        <a:p>
          <a:endParaRPr lang="hr-HR"/>
        </a:p>
      </dgm:t>
    </dgm:pt>
    <dgm:pt modelId="{EFC1BCD8-42B6-41EA-821F-45C7532A397F}" type="sibTrans" cxnId="{0844B28E-9F7A-4AF9-A14C-649136527CDB}">
      <dgm:prSet/>
      <dgm:spPr/>
      <dgm:t>
        <a:bodyPr/>
        <a:lstStyle/>
        <a:p>
          <a:endParaRPr lang="hr-HR"/>
        </a:p>
      </dgm:t>
    </dgm:pt>
    <dgm:pt modelId="{10FCBB12-277B-462E-918D-CCA39053007A}">
      <dgm:prSet custT="1"/>
      <dgm:spPr/>
      <dgm:t>
        <a:bodyPr/>
        <a:lstStyle/>
        <a:p>
          <a:r>
            <a:rPr lang="hr-HR" sz="2400"/>
            <a:t>4. terapija negativnim tlakom</a:t>
          </a:r>
          <a:endParaRPr lang="hr-HR" sz="2400" dirty="0"/>
        </a:p>
      </dgm:t>
    </dgm:pt>
    <dgm:pt modelId="{42D7CD81-485B-43F2-A832-B1A77C809EAC}" type="parTrans" cxnId="{519223CD-5BD4-4F2C-9203-B928086628B8}">
      <dgm:prSet/>
      <dgm:spPr/>
      <dgm:t>
        <a:bodyPr/>
        <a:lstStyle/>
        <a:p>
          <a:endParaRPr lang="hr-HR"/>
        </a:p>
      </dgm:t>
    </dgm:pt>
    <dgm:pt modelId="{2EE09C0B-FAB3-414B-BD80-F5EEFA483C5D}" type="sibTrans" cxnId="{519223CD-5BD4-4F2C-9203-B928086628B8}">
      <dgm:prSet/>
      <dgm:spPr/>
      <dgm:t>
        <a:bodyPr/>
        <a:lstStyle/>
        <a:p>
          <a:endParaRPr lang="hr-HR"/>
        </a:p>
      </dgm:t>
    </dgm:pt>
    <dgm:pt modelId="{F9B221F7-49F7-4814-B14A-357EA0BC7A1C}">
      <dgm:prSet custT="1"/>
      <dgm:spPr/>
      <dgm:t>
        <a:bodyPr/>
        <a:lstStyle/>
        <a:p>
          <a:r>
            <a:rPr lang="hr-HR" sz="2400" dirty="0"/>
            <a:t>3. </a:t>
          </a:r>
          <a:r>
            <a:rPr lang="hr-HR" sz="2400" dirty="0" err="1"/>
            <a:t>hiperbarična</a:t>
          </a:r>
          <a:r>
            <a:rPr lang="hr-HR" sz="2400" dirty="0"/>
            <a:t> </a:t>
          </a:r>
          <a:r>
            <a:rPr lang="hr-HR" sz="2400" dirty="0" err="1"/>
            <a:t>oksigenoterapija</a:t>
          </a:r>
          <a:endParaRPr lang="hr-HR" sz="2400" dirty="0"/>
        </a:p>
      </dgm:t>
    </dgm:pt>
    <dgm:pt modelId="{383BDA6C-71CF-4EDA-935D-BC536D5D03D6}" type="parTrans" cxnId="{93405208-D39C-4E54-A95B-2144426353C3}">
      <dgm:prSet/>
      <dgm:spPr/>
      <dgm:t>
        <a:bodyPr/>
        <a:lstStyle/>
        <a:p>
          <a:endParaRPr lang="hr-HR"/>
        </a:p>
      </dgm:t>
    </dgm:pt>
    <dgm:pt modelId="{968E9D88-502C-4136-A9DA-832C00B3A310}" type="sibTrans" cxnId="{93405208-D39C-4E54-A95B-2144426353C3}">
      <dgm:prSet/>
      <dgm:spPr/>
      <dgm:t>
        <a:bodyPr/>
        <a:lstStyle/>
        <a:p>
          <a:endParaRPr lang="hr-HR"/>
        </a:p>
      </dgm:t>
    </dgm:pt>
    <dgm:pt modelId="{69A7C4D5-59D1-400E-8703-4F460FBB295C}" type="pres">
      <dgm:prSet presAssocID="{CBEB291D-DDD7-41BA-85D7-222879191712}" presName="linear" presStyleCnt="0">
        <dgm:presLayoutVars>
          <dgm:animLvl val="lvl"/>
          <dgm:resizeHandles val="exact"/>
        </dgm:presLayoutVars>
      </dgm:prSet>
      <dgm:spPr/>
    </dgm:pt>
    <dgm:pt modelId="{47863ADD-B6A4-48BC-8702-29A98EDB129F}" type="pres">
      <dgm:prSet presAssocID="{91BED533-E0F8-45F7-8C5A-FFD0FEE08633}" presName="parentText" presStyleLbl="node1" presStyleIdx="0" presStyleCnt="4" custScaleY="130226">
        <dgm:presLayoutVars>
          <dgm:chMax val="0"/>
          <dgm:bulletEnabled val="1"/>
        </dgm:presLayoutVars>
      </dgm:prSet>
      <dgm:spPr/>
    </dgm:pt>
    <dgm:pt modelId="{CB33806D-95DF-48FC-AA8C-9909547F9B9D}" type="pres">
      <dgm:prSet presAssocID="{91BED533-E0F8-45F7-8C5A-FFD0FEE08633}" presName="childText" presStyleLbl="revTx" presStyleIdx="0" presStyleCnt="1">
        <dgm:presLayoutVars>
          <dgm:bulletEnabled val="1"/>
        </dgm:presLayoutVars>
      </dgm:prSet>
      <dgm:spPr/>
    </dgm:pt>
    <dgm:pt modelId="{289954E7-713E-402C-AE44-48C12C37202B}" type="pres">
      <dgm:prSet presAssocID="{4F209611-D4EC-403F-B360-B50BEEB03E1E}" presName="parentText" presStyleLbl="node1" presStyleIdx="1" presStyleCnt="4" custScaleY="56172">
        <dgm:presLayoutVars>
          <dgm:chMax val="0"/>
          <dgm:bulletEnabled val="1"/>
        </dgm:presLayoutVars>
      </dgm:prSet>
      <dgm:spPr/>
    </dgm:pt>
    <dgm:pt modelId="{9E1F15B3-8C6E-4FAA-86BE-C1C562EAA9A4}" type="pres">
      <dgm:prSet presAssocID="{EFC1BCD8-42B6-41EA-821F-45C7532A397F}" presName="spacer" presStyleCnt="0"/>
      <dgm:spPr/>
    </dgm:pt>
    <dgm:pt modelId="{89D93EB7-1A52-45BD-9B33-03DA9F08E101}" type="pres">
      <dgm:prSet presAssocID="{F9B221F7-49F7-4814-B14A-357EA0BC7A1C}" presName="parentText" presStyleLbl="node1" presStyleIdx="2" presStyleCnt="4" custScaleY="54523">
        <dgm:presLayoutVars>
          <dgm:chMax val="0"/>
          <dgm:bulletEnabled val="1"/>
        </dgm:presLayoutVars>
      </dgm:prSet>
      <dgm:spPr/>
    </dgm:pt>
    <dgm:pt modelId="{E5A8F176-AE5F-41BA-B9D5-4EB079B6E226}" type="pres">
      <dgm:prSet presAssocID="{968E9D88-502C-4136-A9DA-832C00B3A310}" presName="spacer" presStyleCnt="0"/>
      <dgm:spPr/>
    </dgm:pt>
    <dgm:pt modelId="{099CB25D-9C7A-45DA-8826-7464CDA9A439}" type="pres">
      <dgm:prSet presAssocID="{10FCBB12-277B-462E-918D-CCA39053007A}" presName="parentText" presStyleLbl="node1" presStyleIdx="3" presStyleCnt="4" custScaleY="57336">
        <dgm:presLayoutVars>
          <dgm:chMax val="0"/>
          <dgm:bulletEnabled val="1"/>
        </dgm:presLayoutVars>
      </dgm:prSet>
      <dgm:spPr/>
    </dgm:pt>
  </dgm:ptLst>
  <dgm:cxnLst>
    <dgm:cxn modelId="{93405208-D39C-4E54-A95B-2144426353C3}" srcId="{CBEB291D-DDD7-41BA-85D7-222879191712}" destId="{F9B221F7-49F7-4814-B14A-357EA0BC7A1C}" srcOrd="2" destOrd="0" parTransId="{383BDA6C-71CF-4EDA-935D-BC536D5D03D6}" sibTransId="{968E9D88-502C-4136-A9DA-832C00B3A310}"/>
    <dgm:cxn modelId="{BC39B862-8DF2-4CDE-AD45-40397B296C9B}" type="presOf" srcId="{CBEB291D-DDD7-41BA-85D7-222879191712}" destId="{69A7C4D5-59D1-400E-8703-4F460FBB295C}" srcOrd="0" destOrd="0" presId="urn:microsoft.com/office/officeart/2005/8/layout/vList2"/>
    <dgm:cxn modelId="{5CCCDA6D-2200-4B8B-9E4C-0564272ED278}" srcId="{CBEB291D-DDD7-41BA-85D7-222879191712}" destId="{91BED533-E0F8-45F7-8C5A-FFD0FEE08633}" srcOrd="0" destOrd="0" parTransId="{0ABE86CF-7E93-4E64-8D93-80B1CCB100D4}" sibTransId="{8A43926A-DCF5-4635-874E-5A626D2FC5DD}"/>
    <dgm:cxn modelId="{CB8AF48B-BD53-4144-AB99-9B276F198278}" type="presOf" srcId="{4F209611-D4EC-403F-B360-B50BEEB03E1E}" destId="{289954E7-713E-402C-AE44-48C12C37202B}" srcOrd="0" destOrd="0" presId="urn:microsoft.com/office/officeart/2005/8/layout/vList2"/>
    <dgm:cxn modelId="{0844B28E-9F7A-4AF9-A14C-649136527CDB}" srcId="{CBEB291D-DDD7-41BA-85D7-222879191712}" destId="{4F209611-D4EC-403F-B360-B50BEEB03E1E}" srcOrd="1" destOrd="0" parTransId="{B279FF59-3417-4131-8119-462C17B97415}" sibTransId="{EFC1BCD8-42B6-41EA-821F-45C7532A397F}"/>
    <dgm:cxn modelId="{52D0E3AC-5B83-40B6-8581-21A49D136F2E}" type="presOf" srcId="{442B62D6-6B9A-4B2A-BDCE-F8C639974035}" destId="{CB33806D-95DF-48FC-AA8C-9909547F9B9D}" srcOrd="0" destOrd="0" presId="urn:microsoft.com/office/officeart/2005/8/layout/vList2"/>
    <dgm:cxn modelId="{C926D1AF-BE5E-4355-90EE-0B34763D5328}" type="presOf" srcId="{91BED533-E0F8-45F7-8C5A-FFD0FEE08633}" destId="{47863ADD-B6A4-48BC-8702-29A98EDB129F}" srcOrd="0" destOrd="0" presId="urn:microsoft.com/office/officeart/2005/8/layout/vList2"/>
    <dgm:cxn modelId="{5E33E8C0-BE52-4046-88CD-2BE73948A1E0}" srcId="{91BED533-E0F8-45F7-8C5A-FFD0FEE08633}" destId="{442B62D6-6B9A-4B2A-BDCE-F8C639974035}" srcOrd="0" destOrd="0" parTransId="{1E97D757-3E0C-4191-99B5-6B3B15F414FA}" sibTransId="{377DFE4D-E892-4FF8-BCA3-7E4D5FD16749}"/>
    <dgm:cxn modelId="{519223CD-5BD4-4F2C-9203-B928086628B8}" srcId="{CBEB291D-DDD7-41BA-85D7-222879191712}" destId="{10FCBB12-277B-462E-918D-CCA39053007A}" srcOrd="3" destOrd="0" parTransId="{42D7CD81-485B-43F2-A832-B1A77C809EAC}" sibTransId="{2EE09C0B-FAB3-414B-BD80-F5EEFA483C5D}"/>
    <dgm:cxn modelId="{0F7FC2CE-3A2E-4D19-A2B4-8EB7F748286A}" type="presOf" srcId="{10FCBB12-277B-462E-918D-CCA39053007A}" destId="{099CB25D-9C7A-45DA-8826-7464CDA9A439}" srcOrd="0" destOrd="0" presId="urn:microsoft.com/office/officeart/2005/8/layout/vList2"/>
    <dgm:cxn modelId="{5CC2F6FF-E15A-4416-9DD2-E23EAB64F2AD}" type="presOf" srcId="{F9B221F7-49F7-4814-B14A-357EA0BC7A1C}" destId="{89D93EB7-1A52-45BD-9B33-03DA9F08E101}" srcOrd="0" destOrd="0" presId="urn:microsoft.com/office/officeart/2005/8/layout/vList2"/>
    <dgm:cxn modelId="{5F737F54-4E9E-4E1B-A1B6-A63D59EC052C}" type="presParOf" srcId="{69A7C4D5-59D1-400E-8703-4F460FBB295C}" destId="{47863ADD-B6A4-48BC-8702-29A98EDB129F}" srcOrd="0" destOrd="0" presId="urn:microsoft.com/office/officeart/2005/8/layout/vList2"/>
    <dgm:cxn modelId="{AC4E2C8D-9CF5-4AF7-96DB-F6794A81EC82}" type="presParOf" srcId="{69A7C4D5-59D1-400E-8703-4F460FBB295C}" destId="{CB33806D-95DF-48FC-AA8C-9909547F9B9D}" srcOrd="1" destOrd="0" presId="urn:microsoft.com/office/officeart/2005/8/layout/vList2"/>
    <dgm:cxn modelId="{62C0CD25-E9F2-4CCA-8BDB-A7B79693FFCE}" type="presParOf" srcId="{69A7C4D5-59D1-400E-8703-4F460FBB295C}" destId="{289954E7-713E-402C-AE44-48C12C37202B}" srcOrd="2" destOrd="0" presId="urn:microsoft.com/office/officeart/2005/8/layout/vList2"/>
    <dgm:cxn modelId="{BF49B6CD-BC0F-4A3A-8266-9D9FEA8F5620}" type="presParOf" srcId="{69A7C4D5-59D1-400E-8703-4F460FBB295C}" destId="{9E1F15B3-8C6E-4FAA-86BE-C1C562EAA9A4}" srcOrd="3" destOrd="0" presId="urn:microsoft.com/office/officeart/2005/8/layout/vList2"/>
    <dgm:cxn modelId="{A62FD278-3A76-4CCA-84F7-BC3C613CC7A4}" type="presParOf" srcId="{69A7C4D5-59D1-400E-8703-4F460FBB295C}" destId="{89D93EB7-1A52-45BD-9B33-03DA9F08E101}" srcOrd="4" destOrd="0" presId="urn:microsoft.com/office/officeart/2005/8/layout/vList2"/>
    <dgm:cxn modelId="{3BE0ABB7-A17C-4DBE-B53E-D99144385C21}" type="presParOf" srcId="{69A7C4D5-59D1-400E-8703-4F460FBB295C}" destId="{E5A8F176-AE5F-41BA-B9D5-4EB079B6E226}" srcOrd="5" destOrd="0" presId="urn:microsoft.com/office/officeart/2005/8/layout/vList2"/>
    <dgm:cxn modelId="{CE562717-B830-4B32-AC11-7D20366118D7}" type="presParOf" srcId="{69A7C4D5-59D1-400E-8703-4F460FBB295C}" destId="{099CB25D-9C7A-45DA-8826-7464CDA9A4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33313A-9DE7-484A-9018-75AADD72A9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445570-C692-479E-9985-E09C37B3F66C}">
      <dgm:prSet custT="1"/>
      <dgm:spPr/>
      <dgm:t>
        <a:bodyPr/>
        <a:lstStyle/>
        <a:p>
          <a:r>
            <a:rPr lang="hr-HR" sz="2800" b="1" i="0" dirty="0"/>
            <a:t>CILJ  - liječenje uzroka kronične venske insuficijencij</a:t>
          </a:r>
          <a:r>
            <a:rPr lang="hr-HR" sz="3500" b="1" i="0" dirty="0"/>
            <a:t>e</a:t>
          </a:r>
          <a:endParaRPr lang="en-US" sz="3500" dirty="0"/>
        </a:p>
      </dgm:t>
    </dgm:pt>
    <dgm:pt modelId="{536CA2B4-6C72-4356-9761-3DC204997B6C}" type="parTrans" cxnId="{F8B442BF-AD69-436C-88D2-5C3D3730701C}">
      <dgm:prSet/>
      <dgm:spPr/>
      <dgm:t>
        <a:bodyPr/>
        <a:lstStyle/>
        <a:p>
          <a:endParaRPr lang="en-US"/>
        </a:p>
      </dgm:t>
    </dgm:pt>
    <dgm:pt modelId="{9F392B09-F5A0-40D7-A6C9-D34E0B185282}" type="sibTrans" cxnId="{F8B442BF-AD69-436C-88D2-5C3D3730701C}">
      <dgm:prSet/>
      <dgm:spPr/>
      <dgm:t>
        <a:bodyPr/>
        <a:lstStyle/>
        <a:p>
          <a:endParaRPr lang="en-US"/>
        </a:p>
      </dgm:t>
    </dgm:pt>
    <dgm:pt modelId="{EC497CF2-712F-410C-8EF9-B5658FD9EB27}">
      <dgm:prSet custT="1"/>
      <dgm:spPr/>
      <dgm:t>
        <a:bodyPr/>
        <a:lstStyle/>
        <a:p>
          <a:r>
            <a:rPr lang="hr-HR" sz="2400" b="0" i="0" dirty="0"/>
            <a:t>kombinacija konzervativnih i kirurških metoda</a:t>
          </a:r>
          <a:endParaRPr lang="en-US" sz="2400" dirty="0"/>
        </a:p>
      </dgm:t>
    </dgm:pt>
    <dgm:pt modelId="{B478A1DC-8F04-43E2-B2B4-006AC3476090}" type="parTrans" cxnId="{43FF8BE3-D75B-4BD9-A0F8-1BEB72944909}">
      <dgm:prSet/>
      <dgm:spPr/>
      <dgm:t>
        <a:bodyPr/>
        <a:lstStyle/>
        <a:p>
          <a:endParaRPr lang="en-US"/>
        </a:p>
      </dgm:t>
    </dgm:pt>
    <dgm:pt modelId="{E0D495F2-6D2C-4034-98A3-A65C3971C688}" type="sibTrans" cxnId="{43FF8BE3-D75B-4BD9-A0F8-1BEB72944909}">
      <dgm:prSet/>
      <dgm:spPr/>
      <dgm:t>
        <a:bodyPr/>
        <a:lstStyle/>
        <a:p>
          <a:endParaRPr lang="en-US"/>
        </a:p>
      </dgm:t>
    </dgm:pt>
    <dgm:pt modelId="{5B84D06F-0B35-4516-91D0-896115C6E47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hr-HR" sz="2400" b="0" i="0" dirty="0" err="1"/>
            <a:t>debridmanom</a:t>
          </a:r>
          <a:r>
            <a:rPr lang="hr-HR" sz="2400" b="0" i="0" dirty="0"/>
            <a:t> i suvremenim pokrivalima se postigne zadovoljavajući mikrobiološki status rane te granulacijsko tkivo</a:t>
          </a:r>
          <a:endParaRPr lang="en-US" sz="2400" dirty="0"/>
        </a:p>
      </dgm:t>
    </dgm:pt>
    <dgm:pt modelId="{53DAF73A-4EFC-4A96-915B-2578834B1716}" type="parTrans" cxnId="{0F438B30-426C-4C22-A768-DEC3CCBFE220}">
      <dgm:prSet/>
      <dgm:spPr/>
      <dgm:t>
        <a:bodyPr/>
        <a:lstStyle/>
        <a:p>
          <a:endParaRPr lang="en-US"/>
        </a:p>
      </dgm:t>
    </dgm:pt>
    <dgm:pt modelId="{C6E8787D-E256-45EA-AEAE-5687F0E2D6DF}" type="sibTrans" cxnId="{0F438B30-426C-4C22-A768-DEC3CCBFE220}">
      <dgm:prSet/>
      <dgm:spPr/>
      <dgm:t>
        <a:bodyPr/>
        <a:lstStyle/>
        <a:p>
          <a:endParaRPr lang="en-US"/>
        </a:p>
      </dgm:t>
    </dgm:pt>
    <dgm:pt modelId="{64B63247-BC2C-4A60-A248-570FA8400B1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hr-HR" sz="2400" b="0" i="0" dirty="0"/>
            <a:t>pristupa se kirurškom zahvatu</a:t>
          </a:r>
          <a:endParaRPr lang="en-US" sz="2400" dirty="0"/>
        </a:p>
      </dgm:t>
    </dgm:pt>
    <dgm:pt modelId="{4A362AF4-1185-4BD8-9962-919781FCE84A}" type="parTrans" cxnId="{99321246-250C-40A5-A71B-2BE83BEAB44C}">
      <dgm:prSet/>
      <dgm:spPr/>
      <dgm:t>
        <a:bodyPr/>
        <a:lstStyle/>
        <a:p>
          <a:endParaRPr lang="en-US"/>
        </a:p>
      </dgm:t>
    </dgm:pt>
    <dgm:pt modelId="{F79A6788-0B2C-4095-91CF-D5658ECEE532}" type="sibTrans" cxnId="{99321246-250C-40A5-A71B-2BE83BEAB44C}">
      <dgm:prSet/>
      <dgm:spPr/>
      <dgm:t>
        <a:bodyPr/>
        <a:lstStyle/>
        <a:p>
          <a:endParaRPr lang="en-US"/>
        </a:p>
      </dgm:t>
    </dgm:pt>
    <dgm:pt modelId="{07319E69-575A-4841-B9D4-816798ADF90E}">
      <dgm:prSet custT="1"/>
      <dgm:spPr/>
      <dgm:t>
        <a:bodyPr/>
        <a:lstStyle/>
        <a:p>
          <a:r>
            <a:rPr lang="hr-HR" sz="2400" b="0" i="0" dirty="0"/>
            <a:t>u istom zahvatu se liječi venska insuficijencija te ulkus prekriva kožnim transplantatom na koji se aplicira terapija negativnim tlakom 3 – 5 dana</a:t>
          </a:r>
          <a:endParaRPr lang="en-US" sz="2400" dirty="0"/>
        </a:p>
      </dgm:t>
    </dgm:pt>
    <dgm:pt modelId="{2E2AA40D-75D4-4866-9404-1F59458E4D98}" type="parTrans" cxnId="{CA453C2A-00CF-4ECC-9A94-2831D248F75C}">
      <dgm:prSet/>
      <dgm:spPr/>
      <dgm:t>
        <a:bodyPr/>
        <a:lstStyle/>
        <a:p>
          <a:endParaRPr lang="en-US"/>
        </a:p>
      </dgm:t>
    </dgm:pt>
    <dgm:pt modelId="{6616E32C-D008-4448-B4F0-891D9F916082}" type="sibTrans" cxnId="{CA453C2A-00CF-4ECC-9A94-2831D248F75C}">
      <dgm:prSet/>
      <dgm:spPr/>
      <dgm:t>
        <a:bodyPr/>
        <a:lstStyle/>
        <a:p>
          <a:endParaRPr lang="en-US"/>
        </a:p>
      </dgm:t>
    </dgm:pt>
    <dgm:pt modelId="{969FE5F6-9B98-42B3-949F-18C9FBBC4E5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hr-HR" sz="2400" b="0" i="0" dirty="0" err="1"/>
            <a:t>kompresivnom</a:t>
          </a:r>
          <a:r>
            <a:rPr lang="hr-HR" sz="2400" b="0" i="0" dirty="0"/>
            <a:t> terapijom se suzbije edem </a:t>
          </a:r>
          <a:endParaRPr lang="en-US" sz="2400" dirty="0"/>
        </a:p>
      </dgm:t>
    </dgm:pt>
    <dgm:pt modelId="{5BFD3125-F932-4F7C-AA84-9063DF03DCB1}" type="parTrans" cxnId="{AA8300DF-0122-4DA8-8F79-1434E253DE92}">
      <dgm:prSet/>
      <dgm:spPr/>
      <dgm:t>
        <a:bodyPr/>
        <a:lstStyle/>
        <a:p>
          <a:endParaRPr lang="hr-HR"/>
        </a:p>
      </dgm:t>
    </dgm:pt>
    <dgm:pt modelId="{9017F5A6-8412-4C6F-B31A-943941215A61}" type="sibTrans" cxnId="{AA8300DF-0122-4DA8-8F79-1434E253DE92}">
      <dgm:prSet/>
      <dgm:spPr/>
      <dgm:t>
        <a:bodyPr/>
        <a:lstStyle/>
        <a:p>
          <a:endParaRPr lang="hr-HR"/>
        </a:p>
      </dgm:t>
    </dgm:pt>
    <dgm:pt modelId="{4C9415A3-4352-4EA5-99FB-A496C5654C84}" type="pres">
      <dgm:prSet presAssocID="{DF33313A-9DE7-484A-9018-75AADD72A97F}" presName="linear" presStyleCnt="0">
        <dgm:presLayoutVars>
          <dgm:animLvl val="lvl"/>
          <dgm:resizeHandles val="exact"/>
        </dgm:presLayoutVars>
      </dgm:prSet>
      <dgm:spPr/>
    </dgm:pt>
    <dgm:pt modelId="{A88ED6FD-9B25-4343-B77B-8338CC7DC1EE}" type="pres">
      <dgm:prSet presAssocID="{D8445570-C692-479E-9985-E09C37B3F66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F9A99F-276B-4769-9C42-EC03009374C9}" type="pres">
      <dgm:prSet presAssocID="{D8445570-C692-479E-9985-E09C37B3F66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ECCC0D-B75E-4034-9D94-5089D3950733}" type="presOf" srcId="{5B84D06F-0B35-4516-91D0-896115C6E476}" destId="{C9F9A99F-276B-4769-9C42-EC03009374C9}" srcOrd="0" destOrd="2" presId="urn:microsoft.com/office/officeart/2005/8/layout/vList2"/>
    <dgm:cxn modelId="{CA453C2A-00CF-4ECC-9A94-2831D248F75C}" srcId="{D8445570-C692-479E-9985-E09C37B3F66C}" destId="{07319E69-575A-4841-B9D4-816798ADF90E}" srcOrd="4" destOrd="0" parTransId="{2E2AA40D-75D4-4866-9404-1F59458E4D98}" sibTransId="{6616E32C-D008-4448-B4F0-891D9F916082}"/>
    <dgm:cxn modelId="{0802172B-3B75-4DA0-BF1F-CBEF9916EDAF}" type="presOf" srcId="{64B63247-BC2C-4A60-A248-570FA8400B1D}" destId="{C9F9A99F-276B-4769-9C42-EC03009374C9}" srcOrd="0" destOrd="3" presId="urn:microsoft.com/office/officeart/2005/8/layout/vList2"/>
    <dgm:cxn modelId="{0F438B30-426C-4C22-A768-DEC3CCBFE220}" srcId="{D8445570-C692-479E-9985-E09C37B3F66C}" destId="{5B84D06F-0B35-4516-91D0-896115C6E476}" srcOrd="2" destOrd="0" parTransId="{53DAF73A-4EFC-4A96-915B-2578834B1716}" sibTransId="{C6E8787D-E256-45EA-AEAE-5687F0E2D6DF}"/>
    <dgm:cxn modelId="{C8BA7A36-783F-4F2B-8701-6F5F425DBD0D}" type="presOf" srcId="{D8445570-C692-479E-9985-E09C37B3F66C}" destId="{A88ED6FD-9B25-4343-B77B-8338CC7DC1EE}" srcOrd="0" destOrd="0" presId="urn:microsoft.com/office/officeart/2005/8/layout/vList2"/>
    <dgm:cxn modelId="{99321246-250C-40A5-A71B-2BE83BEAB44C}" srcId="{D8445570-C692-479E-9985-E09C37B3F66C}" destId="{64B63247-BC2C-4A60-A248-570FA8400B1D}" srcOrd="3" destOrd="0" parTransId="{4A362AF4-1185-4BD8-9962-919781FCE84A}" sibTransId="{F79A6788-0B2C-4095-91CF-D5658ECEE532}"/>
    <dgm:cxn modelId="{5A38826E-14B5-4096-ACA1-7A428109DD22}" type="presOf" srcId="{EC497CF2-712F-410C-8EF9-B5658FD9EB27}" destId="{C9F9A99F-276B-4769-9C42-EC03009374C9}" srcOrd="0" destOrd="0" presId="urn:microsoft.com/office/officeart/2005/8/layout/vList2"/>
    <dgm:cxn modelId="{F8B442BF-AD69-436C-88D2-5C3D3730701C}" srcId="{DF33313A-9DE7-484A-9018-75AADD72A97F}" destId="{D8445570-C692-479E-9985-E09C37B3F66C}" srcOrd="0" destOrd="0" parTransId="{536CA2B4-6C72-4356-9761-3DC204997B6C}" sibTransId="{9F392B09-F5A0-40D7-A6C9-D34E0B185282}"/>
    <dgm:cxn modelId="{6644DDC3-EB2A-404C-A935-81AE78EBD8BD}" type="presOf" srcId="{07319E69-575A-4841-B9D4-816798ADF90E}" destId="{C9F9A99F-276B-4769-9C42-EC03009374C9}" srcOrd="0" destOrd="4" presId="urn:microsoft.com/office/officeart/2005/8/layout/vList2"/>
    <dgm:cxn modelId="{AA8300DF-0122-4DA8-8F79-1434E253DE92}" srcId="{D8445570-C692-479E-9985-E09C37B3F66C}" destId="{969FE5F6-9B98-42B3-949F-18C9FBBC4E56}" srcOrd="1" destOrd="0" parTransId="{5BFD3125-F932-4F7C-AA84-9063DF03DCB1}" sibTransId="{9017F5A6-8412-4C6F-B31A-943941215A61}"/>
    <dgm:cxn modelId="{43FF8BE3-D75B-4BD9-A0F8-1BEB72944909}" srcId="{D8445570-C692-479E-9985-E09C37B3F66C}" destId="{EC497CF2-712F-410C-8EF9-B5658FD9EB27}" srcOrd="0" destOrd="0" parTransId="{B478A1DC-8F04-43E2-B2B4-006AC3476090}" sibTransId="{E0D495F2-6D2C-4034-98A3-A65C3971C688}"/>
    <dgm:cxn modelId="{8848ACE6-551E-4F52-9250-B77D340427F0}" type="presOf" srcId="{969FE5F6-9B98-42B3-949F-18C9FBBC4E56}" destId="{C9F9A99F-276B-4769-9C42-EC03009374C9}" srcOrd="0" destOrd="1" presId="urn:microsoft.com/office/officeart/2005/8/layout/vList2"/>
    <dgm:cxn modelId="{58F5ADF2-E9E5-42F1-A63B-EE97DE54FD25}" type="presOf" srcId="{DF33313A-9DE7-484A-9018-75AADD72A97F}" destId="{4C9415A3-4352-4EA5-99FB-A496C5654C84}" srcOrd="0" destOrd="0" presId="urn:microsoft.com/office/officeart/2005/8/layout/vList2"/>
    <dgm:cxn modelId="{D0E8AD3C-81DD-425B-8EC3-4D7BACAA3447}" type="presParOf" srcId="{4C9415A3-4352-4EA5-99FB-A496C5654C84}" destId="{A88ED6FD-9B25-4343-B77B-8338CC7DC1EE}" srcOrd="0" destOrd="0" presId="urn:microsoft.com/office/officeart/2005/8/layout/vList2"/>
    <dgm:cxn modelId="{A356ADE6-F1B5-4761-A512-3EBFB6473A6A}" type="presParOf" srcId="{4C9415A3-4352-4EA5-99FB-A496C5654C84}" destId="{C9F9A99F-276B-4769-9C42-EC03009374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DA3DF4-2901-462A-9827-EE95DA5A69E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E98A66-1393-415B-A7E5-DE2195CCCA5E}">
      <dgm:prSet/>
      <dgm:spPr/>
      <dgm:t>
        <a:bodyPr/>
        <a:lstStyle/>
        <a:p>
          <a:r>
            <a:rPr lang="hr-HR" dirty="0"/>
            <a:t>Jedina trajno učinkovita metoda liječenja arterijskog ulkusa je liječenje periferne arterijske bolesti </a:t>
          </a:r>
          <a:r>
            <a:rPr lang="hr-HR" b="1" dirty="0" err="1"/>
            <a:t>perkutanom</a:t>
          </a:r>
          <a:r>
            <a:rPr lang="hr-HR" b="1" dirty="0"/>
            <a:t> </a:t>
          </a:r>
          <a:r>
            <a:rPr lang="hr-HR" b="1" dirty="0" err="1"/>
            <a:t>transluminalnom</a:t>
          </a:r>
          <a:r>
            <a:rPr lang="hr-HR" b="1" dirty="0"/>
            <a:t> </a:t>
          </a:r>
          <a:r>
            <a:rPr lang="hr-HR" b="1" dirty="0" err="1"/>
            <a:t>angioplastikom</a:t>
          </a:r>
          <a:r>
            <a:rPr lang="hr-HR" b="1" dirty="0"/>
            <a:t> </a:t>
          </a:r>
          <a:r>
            <a:rPr lang="hr-HR" dirty="0"/>
            <a:t>sa stentom, ukoliko je zahvat moguć. </a:t>
          </a:r>
          <a:endParaRPr lang="en-US" dirty="0"/>
        </a:p>
      </dgm:t>
    </dgm:pt>
    <dgm:pt modelId="{3017E2AF-6BDA-4A6B-860C-A5A1FF37E343}" type="parTrans" cxnId="{8D21931A-4EB8-4A4A-A2D0-007702A90988}">
      <dgm:prSet/>
      <dgm:spPr/>
      <dgm:t>
        <a:bodyPr/>
        <a:lstStyle/>
        <a:p>
          <a:endParaRPr lang="en-US"/>
        </a:p>
      </dgm:t>
    </dgm:pt>
    <dgm:pt modelId="{F761F01C-6B28-4BEC-9E44-D513B8B18C23}" type="sibTrans" cxnId="{8D21931A-4EB8-4A4A-A2D0-007702A90988}">
      <dgm:prSet/>
      <dgm:spPr/>
      <dgm:t>
        <a:bodyPr/>
        <a:lstStyle/>
        <a:p>
          <a:endParaRPr lang="en-US"/>
        </a:p>
      </dgm:t>
    </dgm:pt>
    <dgm:pt modelId="{83841C6A-FFC4-43C3-B2BA-B4A54413599B}">
      <dgm:prSet/>
      <dgm:spPr/>
      <dgm:t>
        <a:bodyPr/>
        <a:lstStyle/>
        <a:p>
          <a:r>
            <a:rPr lang="hr-HR" dirty="0"/>
            <a:t>Ukoliko se postigne </a:t>
          </a:r>
          <a:r>
            <a:rPr lang="hr-HR" dirty="0" err="1"/>
            <a:t>revaskularizacija</a:t>
          </a:r>
          <a:r>
            <a:rPr lang="hr-HR" dirty="0"/>
            <a:t> to dovodi do prestanka boli i početka zarastanja rane</a:t>
          </a:r>
          <a:endParaRPr lang="en-US" dirty="0"/>
        </a:p>
      </dgm:t>
    </dgm:pt>
    <dgm:pt modelId="{9EAA1FFE-55FB-4D20-AE0E-C44E82E236A4}" type="parTrans" cxnId="{DC5FF383-81CF-4DEC-B1CF-1C3E5427B8D7}">
      <dgm:prSet/>
      <dgm:spPr/>
      <dgm:t>
        <a:bodyPr/>
        <a:lstStyle/>
        <a:p>
          <a:endParaRPr lang="en-US"/>
        </a:p>
      </dgm:t>
    </dgm:pt>
    <dgm:pt modelId="{47794D6F-4947-489B-9250-A2EB42C94B15}" type="sibTrans" cxnId="{DC5FF383-81CF-4DEC-B1CF-1C3E5427B8D7}">
      <dgm:prSet/>
      <dgm:spPr/>
      <dgm:t>
        <a:bodyPr/>
        <a:lstStyle/>
        <a:p>
          <a:endParaRPr lang="en-US"/>
        </a:p>
      </dgm:t>
    </dgm:pt>
    <dgm:pt modelId="{347ABEBC-8D09-4C71-8C41-D95993449D2E}" type="pres">
      <dgm:prSet presAssocID="{13DA3DF4-2901-462A-9827-EE95DA5A69EC}" presName="Name0" presStyleCnt="0">
        <dgm:presLayoutVars>
          <dgm:dir/>
          <dgm:animLvl val="lvl"/>
          <dgm:resizeHandles val="exact"/>
        </dgm:presLayoutVars>
      </dgm:prSet>
      <dgm:spPr/>
    </dgm:pt>
    <dgm:pt modelId="{5D25EE96-9CF5-455E-8986-83BCD8925D59}" type="pres">
      <dgm:prSet presAssocID="{83841C6A-FFC4-43C3-B2BA-B4A54413599B}" presName="boxAndChildren" presStyleCnt="0"/>
      <dgm:spPr/>
    </dgm:pt>
    <dgm:pt modelId="{0ECEE2F8-C415-4B8F-9A51-C2D975ECA7A8}" type="pres">
      <dgm:prSet presAssocID="{83841C6A-FFC4-43C3-B2BA-B4A54413599B}" presName="parentTextBox" presStyleLbl="node1" presStyleIdx="0" presStyleCnt="2"/>
      <dgm:spPr/>
    </dgm:pt>
    <dgm:pt modelId="{ED6FAEC6-43AF-4B62-8423-8A9E518B9971}" type="pres">
      <dgm:prSet presAssocID="{F761F01C-6B28-4BEC-9E44-D513B8B18C23}" presName="sp" presStyleCnt="0"/>
      <dgm:spPr/>
    </dgm:pt>
    <dgm:pt modelId="{DEAC835C-2DA5-4F5D-8672-9DF31DEF49C5}" type="pres">
      <dgm:prSet presAssocID="{3AE98A66-1393-415B-A7E5-DE2195CCCA5E}" presName="arrowAndChildren" presStyleCnt="0"/>
      <dgm:spPr/>
    </dgm:pt>
    <dgm:pt modelId="{23C08FDB-32D6-4EFD-8A02-45FD478F45AB}" type="pres">
      <dgm:prSet presAssocID="{3AE98A66-1393-415B-A7E5-DE2195CCCA5E}" presName="parentTextArrow" presStyleLbl="node1" presStyleIdx="1" presStyleCnt="2"/>
      <dgm:spPr/>
    </dgm:pt>
  </dgm:ptLst>
  <dgm:cxnLst>
    <dgm:cxn modelId="{C06D7B17-B223-4AFD-9546-13285BE7B86B}" type="presOf" srcId="{83841C6A-FFC4-43C3-B2BA-B4A54413599B}" destId="{0ECEE2F8-C415-4B8F-9A51-C2D975ECA7A8}" srcOrd="0" destOrd="0" presId="urn:microsoft.com/office/officeart/2005/8/layout/process4"/>
    <dgm:cxn modelId="{8D21931A-4EB8-4A4A-A2D0-007702A90988}" srcId="{13DA3DF4-2901-462A-9827-EE95DA5A69EC}" destId="{3AE98A66-1393-415B-A7E5-DE2195CCCA5E}" srcOrd="0" destOrd="0" parTransId="{3017E2AF-6BDA-4A6B-860C-A5A1FF37E343}" sibTransId="{F761F01C-6B28-4BEC-9E44-D513B8B18C23}"/>
    <dgm:cxn modelId="{2A463461-62E7-484C-AED6-2A402A8DC21F}" type="presOf" srcId="{13DA3DF4-2901-462A-9827-EE95DA5A69EC}" destId="{347ABEBC-8D09-4C71-8C41-D95993449D2E}" srcOrd="0" destOrd="0" presId="urn:microsoft.com/office/officeart/2005/8/layout/process4"/>
    <dgm:cxn modelId="{DC5FF383-81CF-4DEC-B1CF-1C3E5427B8D7}" srcId="{13DA3DF4-2901-462A-9827-EE95DA5A69EC}" destId="{83841C6A-FFC4-43C3-B2BA-B4A54413599B}" srcOrd="1" destOrd="0" parTransId="{9EAA1FFE-55FB-4D20-AE0E-C44E82E236A4}" sibTransId="{47794D6F-4947-489B-9250-A2EB42C94B15}"/>
    <dgm:cxn modelId="{E2FEC985-CC22-4DB2-BEC5-23F5AFB1F3BA}" type="presOf" srcId="{3AE98A66-1393-415B-A7E5-DE2195CCCA5E}" destId="{23C08FDB-32D6-4EFD-8A02-45FD478F45AB}" srcOrd="0" destOrd="0" presId="urn:microsoft.com/office/officeart/2005/8/layout/process4"/>
    <dgm:cxn modelId="{2A270D8F-EFE9-4391-8289-3B4D8D2BAACB}" type="presParOf" srcId="{347ABEBC-8D09-4C71-8C41-D95993449D2E}" destId="{5D25EE96-9CF5-455E-8986-83BCD8925D59}" srcOrd="0" destOrd="0" presId="urn:microsoft.com/office/officeart/2005/8/layout/process4"/>
    <dgm:cxn modelId="{BA70DC21-4475-4FC8-939D-9851243A5AE5}" type="presParOf" srcId="{5D25EE96-9CF5-455E-8986-83BCD8925D59}" destId="{0ECEE2F8-C415-4B8F-9A51-C2D975ECA7A8}" srcOrd="0" destOrd="0" presId="urn:microsoft.com/office/officeart/2005/8/layout/process4"/>
    <dgm:cxn modelId="{726ED8E3-CF6F-4716-A9D6-6F4BA3F24948}" type="presParOf" srcId="{347ABEBC-8D09-4C71-8C41-D95993449D2E}" destId="{ED6FAEC6-43AF-4B62-8423-8A9E518B9971}" srcOrd="1" destOrd="0" presId="urn:microsoft.com/office/officeart/2005/8/layout/process4"/>
    <dgm:cxn modelId="{0F4B8255-E3F9-4683-A532-D27589F1E5BD}" type="presParOf" srcId="{347ABEBC-8D09-4C71-8C41-D95993449D2E}" destId="{DEAC835C-2DA5-4F5D-8672-9DF31DEF49C5}" srcOrd="2" destOrd="0" presId="urn:microsoft.com/office/officeart/2005/8/layout/process4"/>
    <dgm:cxn modelId="{023DB229-B801-4B6F-A13A-75112440B01C}" type="presParOf" srcId="{DEAC835C-2DA5-4F5D-8672-9DF31DEF49C5}" destId="{23C08FDB-32D6-4EFD-8A02-45FD478F45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05BCF7-4FB5-45E7-A585-E570079A1B1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BA472-22AC-4F81-9D38-7B04DA6D4CC0}">
      <dgm:prSet/>
      <dgm:spPr/>
      <dgm:t>
        <a:bodyPr/>
        <a:lstStyle/>
        <a:p>
          <a:r>
            <a:rPr lang="hr-HR" b="0" i="0"/>
            <a:t>Koje vrste potpornih obloga poznajete?</a:t>
          </a:r>
          <a:endParaRPr lang="en-US"/>
        </a:p>
      </dgm:t>
    </dgm:pt>
    <dgm:pt modelId="{5C26CC94-AEBE-4A76-B292-FEAB81816EB4}" type="parTrans" cxnId="{3A84440E-D1C0-4CCB-9CB7-4422E8BA03AC}">
      <dgm:prSet/>
      <dgm:spPr/>
      <dgm:t>
        <a:bodyPr/>
        <a:lstStyle/>
        <a:p>
          <a:endParaRPr lang="en-US"/>
        </a:p>
      </dgm:t>
    </dgm:pt>
    <dgm:pt modelId="{E54663A4-F07A-4CC1-BB84-F85461518EBA}" type="sibTrans" cxnId="{3A84440E-D1C0-4CCB-9CB7-4422E8BA03AC}">
      <dgm:prSet/>
      <dgm:spPr/>
      <dgm:t>
        <a:bodyPr/>
        <a:lstStyle/>
        <a:p>
          <a:endParaRPr lang="en-US"/>
        </a:p>
      </dgm:t>
    </dgm:pt>
    <dgm:pt modelId="{CC36CE00-5928-4D07-A2DA-D8E4099A6F49}">
      <dgm:prSet/>
      <dgm:spPr/>
      <dgm:t>
        <a:bodyPr/>
        <a:lstStyle/>
        <a:p>
          <a:r>
            <a:rPr lang="hr-HR" b="0" i="0"/>
            <a:t>Na koji način odabiremo odgovarajuću oblogu?</a:t>
          </a:r>
          <a:endParaRPr lang="en-US"/>
        </a:p>
      </dgm:t>
    </dgm:pt>
    <dgm:pt modelId="{22764C9B-C697-4DBE-AFD1-667C408A6C36}" type="parTrans" cxnId="{A523D933-1436-461D-8BDD-752D1DB1C26D}">
      <dgm:prSet/>
      <dgm:spPr/>
      <dgm:t>
        <a:bodyPr/>
        <a:lstStyle/>
        <a:p>
          <a:endParaRPr lang="en-US"/>
        </a:p>
      </dgm:t>
    </dgm:pt>
    <dgm:pt modelId="{4140F94B-5B39-492C-AC84-90C6D1D1C707}" type="sibTrans" cxnId="{A523D933-1436-461D-8BDD-752D1DB1C26D}">
      <dgm:prSet/>
      <dgm:spPr/>
      <dgm:t>
        <a:bodyPr/>
        <a:lstStyle/>
        <a:p>
          <a:endParaRPr lang="en-US"/>
        </a:p>
      </dgm:t>
    </dgm:pt>
    <dgm:pt modelId="{5C0A16E6-ADFF-4A1E-8F25-8183DEA03AA6}">
      <dgm:prSet/>
      <dgm:spPr/>
      <dgm:t>
        <a:bodyPr/>
        <a:lstStyle/>
        <a:p>
          <a:r>
            <a:rPr lang="hr-HR" b="0" i="0"/>
            <a:t>Kakav je njihov učinak na cijeljenje kronične rane?</a:t>
          </a:r>
          <a:endParaRPr lang="en-US"/>
        </a:p>
      </dgm:t>
    </dgm:pt>
    <dgm:pt modelId="{C3667096-0240-48C9-93B7-B22150AFDEB3}" type="parTrans" cxnId="{12B6DEE8-CFE3-4B9F-909A-5E2A2EDC2207}">
      <dgm:prSet/>
      <dgm:spPr/>
      <dgm:t>
        <a:bodyPr/>
        <a:lstStyle/>
        <a:p>
          <a:endParaRPr lang="en-US"/>
        </a:p>
      </dgm:t>
    </dgm:pt>
    <dgm:pt modelId="{00D7ADDA-CDA3-47C4-9706-F5A935D59650}" type="sibTrans" cxnId="{12B6DEE8-CFE3-4B9F-909A-5E2A2EDC2207}">
      <dgm:prSet/>
      <dgm:spPr/>
      <dgm:t>
        <a:bodyPr/>
        <a:lstStyle/>
        <a:p>
          <a:endParaRPr lang="en-US"/>
        </a:p>
      </dgm:t>
    </dgm:pt>
    <dgm:pt modelId="{578B442F-0198-4400-AA11-A572A89808E5}">
      <dgm:prSet/>
      <dgm:spPr/>
      <dgm:t>
        <a:bodyPr/>
        <a:lstStyle/>
        <a:p>
          <a:r>
            <a:rPr lang="hr-HR" b="0" i="0"/>
            <a:t>Koje su karakteristike idealne obloge za rane?</a:t>
          </a:r>
          <a:endParaRPr lang="en-US"/>
        </a:p>
      </dgm:t>
    </dgm:pt>
    <dgm:pt modelId="{8ACEBE73-D328-455C-81D1-84472849AFB5}" type="parTrans" cxnId="{310605D7-3342-4E95-BE93-CD1290629590}">
      <dgm:prSet/>
      <dgm:spPr/>
      <dgm:t>
        <a:bodyPr/>
        <a:lstStyle/>
        <a:p>
          <a:endParaRPr lang="en-US"/>
        </a:p>
      </dgm:t>
    </dgm:pt>
    <dgm:pt modelId="{628CB753-D1EC-4672-B131-141EDA8E2254}" type="sibTrans" cxnId="{310605D7-3342-4E95-BE93-CD1290629590}">
      <dgm:prSet/>
      <dgm:spPr/>
      <dgm:t>
        <a:bodyPr/>
        <a:lstStyle/>
        <a:p>
          <a:endParaRPr lang="en-US"/>
        </a:p>
      </dgm:t>
    </dgm:pt>
    <dgm:pt modelId="{3FA491DB-B7B9-4D4C-A48F-37BC827089E4}" type="pres">
      <dgm:prSet presAssocID="{C905BCF7-4FB5-45E7-A585-E570079A1B1C}" presName="vert0" presStyleCnt="0">
        <dgm:presLayoutVars>
          <dgm:dir/>
          <dgm:animOne val="branch"/>
          <dgm:animLvl val="lvl"/>
        </dgm:presLayoutVars>
      </dgm:prSet>
      <dgm:spPr/>
    </dgm:pt>
    <dgm:pt modelId="{7010D40A-BD4A-4907-A16A-81D25B7DEA7E}" type="pres">
      <dgm:prSet presAssocID="{DC4BA472-22AC-4F81-9D38-7B04DA6D4CC0}" presName="thickLine" presStyleLbl="alignNode1" presStyleIdx="0" presStyleCnt="4"/>
      <dgm:spPr/>
    </dgm:pt>
    <dgm:pt modelId="{A9AF5472-21D9-4318-ADC9-160C0D97F012}" type="pres">
      <dgm:prSet presAssocID="{DC4BA472-22AC-4F81-9D38-7B04DA6D4CC0}" presName="horz1" presStyleCnt="0"/>
      <dgm:spPr/>
    </dgm:pt>
    <dgm:pt modelId="{1DDC9678-BFFE-4875-AE3B-DF081E08ED05}" type="pres">
      <dgm:prSet presAssocID="{DC4BA472-22AC-4F81-9D38-7B04DA6D4CC0}" presName="tx1" presStyleLbl="revTx" presStyleIdx="0" presStyleCnt="4"/>
      <dgm:spPr/>
    </dgm:pt>
    <dgm:pt modelId="{FD314248-D115-4785-8EC8-1EC1C83FCFEE}" type="pres">
      <dgm:prSet presAssocID="{DC4BA472-22AC-4F81-9D38-7B04DA6D4CC0}" presName="vert1" presStyleCnt="0"/>
      <dgm:spPr/>
    </dgm:pt>
    <dgm:pt modelId="{D634D8BF-E322-4718-AD44-9F70D11F890C}" type="pres">
      <dgm:prSet presAssocID="{CC36CE00-5928-4D07-A2DA-D8E4099A6F49}" presName="thickLine" presStyleLbl="alignNode1" presStyleIdx="1" presStyleCnt="4"/>
      <dgm:spPr/>
    </dgm:pt>
    <dgm:pt modelId="{22C13FE7-0E31-4C96-BC5A-A64EB951E2FA}" type="pres">
      <dgm:prSet presAssocID="{CC36CE00-5928-4D07-A2DA-D8E4099A6F49}" presName="horz1" presStyleCnt="0"/>
      <dgm:spPr/>
    </dgm:pt>
    <dgm:pt modelId="{F5964574-F630-46DE-BB21-8D772A2BCFFC}" type="pres">
      <dgm:prSet presAssocID="{CC36CE00-5928-4D07-A2DA-D8E4099A6F49}" presName="tx1" presStyleLbl="revTx" presStyleIdx="1" presStyleCnt="4"/>
      <dgm:spPr/>
    </dgm:pt>
    <dgm:pt modelId="{367F6E51-8F63-435C-A4E2-116BB32E7A73}" type="pres">
      <dgm:prSet presAssocID="{CC36CE00-5928-4D07-A2DA-D8E4099A6F49}" presName="vert1" presStyleCnt="0"/>
      <dgm:spPr/>
    </dgm:pt>
    <dgm:pt modelId="{A34DFE36-5E2F-4256-9EFA-477A7249DE29}" type="pres">
      <dgm:prSet presAssocID="{5C0A16E6-ADFF-4A1E-8F25-8183DEA03AA6}" presName="thickLine" presStyleLbl="alignNode1" presStyleIdx="2" presStyleCnt="4"/>
      <dgm:spPr/>
    </dgm:pt>
    <dgm:pt modelId="{8B42F93C-B152-4806-8EDE-F464B81320ED}" type="pres">
      <dgm:prSet presAssocID="{5C0A16E6-ADFF-4A1E-8F25-8183DEA03AA6}" presName="horz1" presStyleCnt="0"/>
      <dgm:spPr/>
    </dgm:pt>
    <dgm:pt modelId="{2741BD54-CD17-49ED-9F44-C9E5886CEF1C}" type="pres">
      <dgm:prSet presAssocID="{5C0A16E6-ADFF-4A1E-8F25-8183DEA03AA6}" presName="tx1" presStyleLbl="revTx" presStyleIdx="2" presStyleCnt="4"/>
      <dgm:spPr/>
    </dgm:pt>
    <dgm:pt modelId="{B2037A79-DCC4-46F4-8FAF-EC31442D0D9F}" type="pres">
      <dgm:prSet presAssocID="{5C0A16E6-ADFF-4A1E-8F25-8183DEA03AA6}" presName="vert1" presStyleCnt="0"/>
      <dgm:spPr/>
    </dgm:pt>
    <dgm:pt modelId="{BCEF4A5A-7F69-4F3A-8780-7C809BE2A69D}" type="pres">
      <dgm:prSet presAssocID="{578B442F-0198-4400-AA11-A572A89808E5}" presName="thickLine" presStyleLbl="alignNode1" presStyleIdx="3" presStyleCnt="4"/>
      <dgm:spPr/>
    </dgm:pt>
    <dgm:pt modelId="{053549E8-56AD-4B67-B7C0-0C489D00E415}" type="pres">
      <dgm:prSet presAssocID="{578B442F-0198-4400-AA11-A572A89808E5}" presName="horz1" presStyleCnt="0"/>
      <dgm:spPr/>
    </dgm:pt>
    <dgm:pt modelId="{5C2801BD-3BC0-4D3F-9D38-1CD16101C84C}" type="pres">
      <dgm:prSet presAssocID="{578B442F-0198-4400-AA11-A572A89808E5}" presName="tx1" presStyleLbl="revTx" presStyleIdx="3" presStyleCnt="4"/>
      <dgm:spPr/>
    </dgm:pt>
    <dgm:pt modelId="{7B130E89-B9F5-41D6-9175-E2B8F6BD6A9F}" type="pres">
      <dgm:prSet presAssocID="{578B442F-0198-4400-AA11-A572A89808E5}" presName="vert1" presStyleCnt="0"/>
      <dgm:spPr/>
    </dgm:pt>
  </dgm:ptLst>
  <dgm:cxnLst>
    <dgm:cxn modelId="{3A84440E-D1C0-4CCB-9CB7-4422E8BA03AC}" srcId="{C905BCF7-4FB5-45E7-A585-E570079A1B1C}" destId="{DC4BA472-22AC-4F81-9D38-7B04DA6D4CC0}" srcOrd="0" destOrd="0" parTransId="{5C26CC94-AEBE-4A76-B292-FEAB81816EB4}" sibTransId="{E54663A4-F07A-4CC1-BB84-F85461518EBA}"/>
    <dgm:cxn modelId="{A523D933-1436-461D-8BDD-752D1DB1C26D}" srcId="{C905BCF7-4FB5-45E7-A585-E570079A1B1C}" destId="{CC36CE00-5928-4D07-A2DA-D8E4099A6F49}" srcOrd="1" destOrd="0" parTransId="{22764C9B-C697-4DBE-AFD1-667C408A6C36}" sibTransId="{4140F94B-5B39-492C-AC84-90C6D1D1C707}"/>
    <dgm:cxn modelId="{ABED883A-F031-4365-B6C7-4C8705761A52}" type="presOf" srcId="{DC4BA472-22AC-4F81-9D38-7B04DA6D4CC0}" destId="{1DDC9678-BFFE-4875-AE3B-DF081E08ED05}" srcOrd="0" destOrd="0" presId="urn:microsoft.com/office/officeart/2008/layout/LinedList"/>
    <dgm:cxn modelId="{4024AD4F-5FD7-467D-A952-4494C1A2DC71}" type="presOf" srcId="{578B442F-0198-4400-AA11-A572A89808E5}" destId="{5C2801BD-3BC0-4D3F-9D38-1CD16101C84C}" srcOrd="0" destOrd="0" presId="urn:microsoft.com/office/officeart/2008/layout/LinedList"/>
    <dgm:cxn modelId="{E26C7D52-B6DB-4654-A2AE-5EBDE99551A1}" type="presOf" srcId="{C905BCF7-4FB5-45E7-A585-E570079A1B1C}" destId="{3FA491DB-B7B9-4D4C-A48F-37BC827089E4}" srcOrd="0" destOrd="0" presId="urn:microsoft.com/office/officeart/2008/layout/LinedList"/>
    <dgm:cxn modelId="{BD1848AD-F49B-4141-9C24-E07A05F7AA9E}" type="presOf" srcId="{CC36CE00-5928-4D07-A2DA-D8E4099A6F49}" destId="{F5964574-F630-46DE-BB21-8D772A2BCFFC}" srcOrd="0" destOrd="0" presId="urn:microsoft.com/office/officeart/2008/layout/LinedList"/>
    <dgm:cxn modelId="{310605D7-3342-4E95-BE93-CD1290629590}" srcId="{C905BCF7-4FB5-45E7-A585-E570079A1B1C}" destId="{578B442F-0198-4400-AA11-A572A89808E5}" srcOrd="3" destOrd="0" parTransId="{8ACEBE73-D328-455C-81D1-84472849AFB5}" sibTransId="{628CB753-D1EC-4672-B131-141EDA8E2254}"/>
    <dgm:cxn modelId="{4E60F7E2-F374-4377-8D9D-7CC30985F981}" type="presOf" srcId="{5C0A16E6-ADFF-4A1E-8F25-8183DEA03AA6}" destId="{2741BD54-CD17-49ED-9F44-C9E5886CEF1C}" srcOrd="0" destOrd="0" presId="urn:microsoft.com/office/officeart/2008/layout/LinedList"/>
    <dgm:cxn modelId="{12B6DEE8-CFE3-4B9F-909A-5E2A2EDC2207}" srcId="{C905BCF7-4FB5-45E7-A585-E570079A1B1C}" destId="{5C0A16E6-ADFF-4A1E-8F25-8183DEA03AA6}" srcOrd="2" destOrd="0" parTransId="{C3667096-0240-48C9-93B7-B22150AFDEB3}" sibTransId="{00D7ADDA-CDA3-47C4-9706-F5A935D59650}"/>
    <dgm:cxn modelId="{BDF4C57C-1551-45A6-B3AF-8457AD916957}" type="presParOf" srcId="{3FA491DB-B7B9-4D4C-A48F-37BC827089E4}" destId="{7010D40A-BD4A-4907-A16A-81D25B7DEA7E}" srcOrd="0" destOrd="0" presId="urn:microsoft.com/office/officeart/2008/layout/LinedList"/>
    <dgm:cxn modelId="{2820FB9D-880B-4FB4-9DBF-ED5CDCD36039}" type="presParOf" srcId="{3FA491DB-B7B9-4D4C-A48F-37BC827089E4}" destId="{A9AF5472-21D9-4318-ADC9-160C0D97F012}" srcOrd="1" destOrd="0" presId="urn:microsoft.com/office/officeart/2008/layout/LinedList"/>
    <dgm:cxn modelId="{27E7EE30-4C7A-43FD-AE1D-830B8584C739}" type="presParOf" srcId="{A9AF5472-21D9-4318-ADC9-160C0D97F012}" destId="{1DDC9678-BFFE-4875-AE3B-DF081E08ED05}" srcOrd="0" destOrd="0" presId="urn:microsoft.com/office/officeart/2008/layout/LinedList"/>
    <dgm:cxn modelId="{D2A3C0C7-C8D1-4A27-A7C2-865050866145}" type="presParOf" srcId="{A9AF5472-21D9-4318-ADC9-160C0D97F012}" destId="{FD314248-D115-4785-8EC8-1EC1C83FCFEE}" srcOrd="1" destOrd="0" presId="urn:microsoft.com/office/officeart/2008/layout/LinedList"/>
    <dgm:cxn modelId="{B7F6CD2D-FF34-49AE-97BC-F624B99FD1F3}" type="presParOf" srcId="{3FA491DB-B7B9-4D4C-A48F-37BC827089E4}" destId="{D634D8BF-E322-4718-AD44-9F70D11F890C}" srcOrd="2" destOrd="0" presId="urn:microsoft.com/office/officeart/2008/layout/LinedList"/>
    <dgm:cxn modelId="{E3DE2644-C3C9-4156-9003-D43F640EE19E}" type="presParOf" srcId="{3FA491DB-B7B9-4D4C-A48F-37BC827089E4}" destId="{22C13FE7-0E31-4C96-BC5A-A64EB951E2FA}" srcOrd="3" destOrd="0" presId="urn:microsoft.com/office/officeart/2008/layout/LinedList"/>
    <dgm:cxn modelId="{BBAD73B4-FB81-44D7-A481-5C670EE0BCF2}" type="presParOf" srcId="{22C13FE7-0E31-4C96-BC5A-A64EB951E2FA}" destId="{F5964574-F630-46DE-BB21-8D772A2BCFFC}" srcOrd="0" destOrd="0" presId="urn:microsoft.com/office/officeart/2008/layout/LinedList"/>
    <dgm:cxn modelId="{68CFCEC4-2716-4DF2-B978-E16E6500F001}" type="presParOf" srcId="{22C13FE7-0E31-4C96-BC5A-A64EB951E2FA}" destId="{367F6E51-8F63-435C-A4E2-116BB32E7A73}" srcOrd="1" destOrd="0" presId="urn:microsoft.com/office/officeart/2008/layout/LinedList"/>
    <dgm:cxn modelId="{AC1B05DF-BC74-4BB2-A720-2A1D53679291}" type="presParOf" srcId="{3FA491DB-B7B9-4D4C-A48F-37BC827089E4}" destId="{A34DFE36-5E2F-4256-9EFA-477A7249DE29}" srcOrd="4" destOrd="0" presId="urn:microsoft.com/office/officeart/2008/layout/LinedList"/>
    <dgm:cxn modelId="{7743EF28-D2AB-40F8-B4A6-E7C838815663}" type="presParOf" srcId="{3FA491DB-B7B9-4D4C-A48F-37BC827089E4}" destId="{8B42F93C-B152-4806-8EDE-F464B81320ED}" srcOrd="5" destOrd="0" presId="urn:microsoft.com/office/officeart/2008/layout/LinedList"/>
    <dgm:cxn modelId="{706CB10C-FA42-457D-AD2C-F3B14B6D4D46}" type="presParOf" srcId="{8B42F93C-B152-4806-8EDE-F464B81320ED}" destId="{2741BD54-CD17-49ED-9F44-C9E5886CEF1C}" srcOrd="0" destOrd="0" presId="urn:microsoft.com/office/officeart/2008/layout/LinedList"/>
    <dgm:cxn modelId="{3262E6C8-485A-44D3-84A6-97C6A30776AD}" type="presParOf" srcId="{8B42F93C-B152-4806-8EDE-F464B81320ED}" destId="{B2037A79-DCC4-46F4-8FAF-EC31442D0D9F}" srcOrd="1" destOrd="0" presId="urn:microsoft.com/office/officeart/2008/layout/LinedList"/>
    <dgm:cxn modelId="{0E6DC914-CDB8-4309-8B5D-9F42DCAB4B1F}" type="presParOf" srcId="{3FA491DB-B7B9-4D4C-A48F-37BC827089E4}" destId="{BCEF4A5A-7F69-4F3A-8780-7C809BE2A69D}" srcOrd="6" destOrd="0" presId="urn:microsoft.com/office/officeart/2008/layout/LinedList"/>
    <dgm:cxn modelId="{8931BDC9-DA08-440E-A131-A6BF40EF3A66}" type="presParOf" srcId="{3FA491DB-B7B9-4D4C-A48F-37BC827089E4}" destId="{053549E8-56AD-4B67-B7C0-0C489D00E415}" srcOrd="7" destOrd="0" presId="urn:microsoft.com/office/officeart/2008/layout/LinedList"/>
    <dgm:cxn modelId="{D5A1C9B3-3109-4598-846F-9BDBEF1644BE}" type="presParOf" srcId="{053549E8-56AD-4B67-B7C0-0C489D00E415}" destId="{5C2801BD-3BC0-4D3F-9D38-1CD16101C84C}" srcOrd="0" destOrd="0" presId="urn:microsoft.com/office/officeart/2008/layout/LinedList"/>
    <dgm:cxn modelId="{51CDFA34-9986-4E23-81A6-61539A57E5A0}" type="presParOf" srcId="{053549E8-56AD-4B67-B7C0-0C489D00E415}" destId="{7B130E89-B9F5-41D6-9175-E2B8F6BD6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90DA55-ECA3-469E-B9DF-F34B2D41574A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D81D72-F651-4968-923A-AC6ECF0B2521}">
      <dgm:prSet/>
      <dgm:spPr/>
      <dgm:t>
        <a:bodyPr/>
        <a:lstStyle/>
        <a:p>
          <a:r>
            <a:rPr lang="hr-HR"/>
            <a:t>Dio ukupne strategije pristupa liječenju </a:t>
          </a:r>
          <a:endParaRPr lang="en-US"/>
        </a:p>
      </dgm:t>
    </dgm:pt>
    <dgm:pt modelId="{5582FC34-DCB8-4110-95FC-478F824E1E2A}" type="parTrans" cxnId="{183B2A1D-D4CE-4876-B24A-7A12A3E2247B}">
      <dgm:prSet/>
      <dgm:spPr/>
      <dgm:t>
        <a:bodyPr/>
        <a:lstStyle/>
        <a:p>
          <a:endParaRPr lang="en-US"/>
        </a:p>
      </dgm:t>
    </dgm:pt>
    <dgm:pt modelId="{BB75880B-DD57-46A9-9233-BA9A6E2E2D0E}" type="sibTrans" cxnId="{183B2A1D-D4CE-4876-B24A-7A12A3E2247B}">
      <dgm:prSet/>
      <dgm:spPr/>
      <dgm:t>
        <a:bodyPr/>
        <a:lstStyle/>
        <a:p>
          <a:endParaRPr lang="en-US"/>
        </a:p>
      </dgm:t>
    </dgm:pt>
    <dgm:pt modelId="{9056663A-2BED-42B6-8191-1FBFFE85CFE9}">
      <dgm:prSet/>
      <dgm:spPr/>
      <dgm:t>
        <a:bodyPr/>
        <a:lstStyle/>
        <a:p>
          <a:r>
            <a:rPr lang="hr-HR"/>
            <a:t>Prije primjene važno postaviti točnu dijagnozu, odnosno razlučiti radi li se o venskom, arterijskom ili miješanom ulkusu.</a:t>
          </a:r>
          <a:endParaRPr lang="en-US"/>
        </a:p>
      </dgm:t>
    </dgm:pt>
    <dgm:pt modelId="{79F17F24-0671-4035-8880-0E3DC59D462D}" type="parTrans" cxnId="{8C07FA7D-5519-4C61-A51C-D6BAB50DCB3D}">
      <dgm:prSet/>
      <dgm:spPr/>
      <dgm:t>
        <a:bodyPr/>
        <a:lstStyle/>
        <a:p>
          <a:endParaRPr lang="en-US"/>
        </a:p>
      </dgm:t>
    </dgm:pt>
    <dgm:pt modelId="{D02D1D41-ABEF-4964-B350-A42DA1C37BB1}" type="sibTrans" cxnId="{8C07FA7D-5519-4C61-A51C-D6BAB50DCB3D}">
      <dgm:prSet/>
      <dgm:spPr/>
      <dgm:t>
        <a:bodyPr/>
        <a:lstStyle/>
        <a:p>
          <a:endParaRPr lang="en-US"/>
        </a:p>
      </dgm:t>
    </dgm:pt>
    <dgm:pt modelId="{0382131B-D931-40ED-8083-0FD0C536B1B1}">
      <dgm:prSet/>
      <dgm:spPr/>
      <dgm:t>
        <a:bodyPr/>
        <a:lstStyle/>
        <a:p>
          <a:r>
            <a:rPr lang="hr-HR"/>
            <a:t>Nije metoda prvog izbora, primjenjuje se ako nakon mjesec  dana liječenja druge metode nisu dale odgovarajući rezultat</a:t>
          </a:r>
          <a:endParaRPr lang="en-US"/>
        </a:p>
      </dgm:t>
    </dgm:pt>
    <dgm:pt modelId="{9D97DA24-1142-49C2-BF19-9974DD45FD0B}" type="parTrans" cxnId="{43135B69-E639-40ED-8BAA-0B3D52F0BD32}">
      <dgm:prSet/>
      <dgm:spPr/>
      <dgm:t>
        <a:bodyPr/>
        <a:lstStyle/>
        <a:p>
          <a:endParaRPr lang="en-US"/>
        </a:p>
      </dgm:t>
    </dgm:pt>
    <dgm:pt modelId="{03023BB8-6CAA-45CE-9355-F35B1165872A}" type="sibTrans" cxnId="{43135B69-E639-40ED-8BAA-0B3D52F0BD32}">
      <dgm:prSet/>
      <dgm:spPr/>
      <dgm:t>
        <a:bodyPr/>
        <a:lstStyle/>
        <a:p>
          <a:endParaRPr lang="en-US"/>
        </a:p>
      </dgm:t>
    </dgm:pt>
    <dgm:pt modelId="{61036AB1-BC67-44E3-81CB-019E41618B9C}" type="pres">
      <dgm:prSet presAssocID="{E190DA55-ECA3-469E-B9DF-F34B2D41574A}" presName="outerComposite" presStyleCnt="0">
        <dgm:presLayoutVars>
          <dgm:chMax val="5"/>
          <dgm:dir/>
          <dgm:resizeHandles val="exact"/>
        </dgm:presLayoutVars>
      </dgm:prSet>
      <dgm:spPr/>
    </dgm:pt>
    <dgm:pt modelId="{D78CBADA-9B17-4F42-990B-22DC565B0EB4}" type="pres">
      <dgm:prSet presAssocID="{E190DA55-ECA3-469E-B9DF-F34B2D41574A}" presName="dummyMaxCanvas" presStyleCnt="0">
        <dgm:presLayoutVars/>
      </dgm:prSet>
      <dgm:spPr/>
    </dgm:pt>
    <dgm:pt modelId="{B8F87B11-79AF-4051-A46D-03AF7B4E79A3}" type="pres">
      <dgm:prSet presAssocID="{E190DA55-ECA3-469E-B9DF-F34B2D41574A}" presName="ThreeNodes_1" presStyleLbl="node1" presStyleIdx="0" presStyleCnt="3">
        <dgm:presLayoutVars>
          <dgm:bulletEnabled val="1"/>
        </dgm:presLayoutVars>
      </dgm:prSet>
      <dgm:spPr/>
    </dgm:pt>
    <dgm:pt modelId="{8E1AD21E-0791-41AF-9E15-D7C13E2F8FCE}" type="pres">
      <dgm:prSet presAssocID="{E190DA55-ECA3-469E-B9DF-F34B2D41574A}" presName="ThreeNodes_2" presStyleLbl="node1" presStyleIdx="1" presStyleCnt="3">
        <dgm:presLayoutVars>
          <dgm:bulletEnabled val="1"/>
        </dgm:presLayoutVars>
      </dgm:prSet>
      <dgm:spPr/>
    </dgm:pt>
    <dgm:pt modelId="{C6A4EDCA-DB94-4B5B-A827-8373FD17F9A4}" type="pres">
      <dgm:prSet presAssocID="{E190DA55-ECA3-469E-B9DF-F34B2D41574A}" presName="ThreeNodes_3" presStyleLbl="node1" presStyleIdx="2" presStyleCnt="3">
        <dgm:presLayoutVars>
          <dgm:bulletEnabled val="1"/>
        </dgm:presLayoutVars>
      </dgm:prSet>
      <dgm:spPr/>
    </dgm:pt>
    <dgm:pt modelId="{DB5CDD29-B074-4B84-8704-488B99D9F1E2}" type="pres">
      <dgm:prSet presAssocID="{E190DA55-ECA3-469E-B9DF-F34B2D41574A}" presName="ThreeConn_1-2" presStyleLbl="fgAccFollowNode1" presStyleIdx="0" presStyleCnt="2">
        <dgm:presLayoutVars>
          <dgm:bulletEnabled val="1"/>
        </dgm:presLayoutVars>
      </dgm:prSet>
      <dgm:spPr/>
    </dgm:pt>
    <dgm:pt modelId="{EEE49CF0-A3F5-48C9-B639-651004237A71}" type="pres">
      <dgm:prSet presAssocID="{E190DA55-ECA3-469E-B9DF-F34B2D41574A}" presName="ThreeConn_2-3" presStyleLbl="fgAccFollowNode1" presStyleIdx="1" presStyleCnt="2">
        <dgm:presLayoutVars>
          <dgm:bulletEnabled val="1"/>
        </dgm:presLayoutVars>
      </dgm:prSet>
      <dgm:spPr/>
    </dgm:pt>
    <dgm:pt modelId="{7C78E17C-159A-42AF-ACA5-BE4C589D4E74}" type="pres">
      <dgm:prSet presAssocID="{E190DA55-ECA3-469E-B9DF-F34B2D41574A}" presName="ThreeNodes_1_text" presStyleLbl="node1" presStyleIdx="2" presStyleCnt="3">
        <dgm:presLayoutVars>
          <dgm:bulletEnabled val="1"/>
        </dgm:presLayoutVars>
      </dgm:prSet>
      <dgm:spPr/>
    </dgm:pt>
    <dgm:pt modelId="{85BF3A9B-79CB-4562-9DDE-AA75E5199B51}" type="pres">
      <dgm:prSet presAssocID="{E190DA55-ECA3-469E-B9DF-F34B2D41574A}" presName="ThreeNodes_2_text" presStyleLbl="node1" presStyleIdx="2" presStyleCnt="3">
        <dgm:presLayoutVars>
          <dgm:bulletEnabled val="1"/>
        </dgm:presLayoutVars>
      </dgm:prSet>
      <dgm:spPr/>
    </dgm:pt>
    <dgm:pt modelId="{016462FC-66D3-43E5-8129-A1D24525FD17}" type="pres">
      <dgm:prSet presAssocID="{E190DA55-ECA3-469E-B9DF-F34B2D4157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B3B7B04-574E-4197-A3E4-C337A5639135}" type="presOf" srcId="{BB75880B-DD57-46A9-9233-BA9A6E2E2D0E}" destId="{DB5CDD29-B074-4B84-8704-488B99D9F1E2}" srcOrd="0" destOrd="0" presId="urn:microsoft.com/office/officeart/2005/8/layout/vProcess5"/>
    <dgm:cxn modelId="{183B2A1D-D4CE-4876-B24A-7A12A3E2247B}" srcId="{E190DA55-ECA3-469E-B9DF-F34B2D41574A}" destId="{5DD81D72-F651-4968-923A-AC6ECF0B2521}" srcOrd="0" destOrd="0" parTransId="{5582FC34-DCB8-4110-95FC-478F824E1E2A}" sibTransId="{BB75880B-DD57-46A9-9233-BA9A6E2E2D0E}"/>
    <dgm:cxn modelId="{43135B69-E639-40ED-8BAA-0B3D52F0BD32}" srcId="{E190DA55-ECA3-469E-B9DF-F34B2D41574A}" destId="{0382131B-D931-40ED-8083-0FD0C536B1B1}" srcOrd="2" destOrd="0" parTransId="{9D97DA24-1142-49C2-BF19-9974DD45FD0B}" sibTransId="{03023BB8-6CAA-45CE-9355-F35B1165872A}"/>
    <dgm:cxn modelId="{8C07FA7D-5519-4C61-A51C-D6BAB50DCB3D}" srcId="{E190DA55-ECA3-469E-B9DF-F34B2D41574A}" destId="{9056663A-2BED-42B6-8191-1FBFFE85CFE9}" srcOrd="1" destOrd="0" parTransId="{79F17F24-0671-4035-8880-0E3DC59D462D}" sibTransId="{D02D1D41-ABEF-4964-B350-A42DA1C37BB1}"/>
    <dgm:cxn modelId="{ED657E9A-98EF-4227-8BBA-34E20B6D6F8B}" type="presOf" srcId="{0382131B-D931-40ED-8083-0FD0C536B1B1}" destId="{C6A4EDCA-DB94-4B5B-A827-8373FD17F9A4}" srcOrd="0" destOrd="0" presId="urn:microsoft.com/office/officeart/2005/8/layout/vProcess5"/>
    <dgm:cxn modelId="{3D86269D-22E7-40BA-82A7-5F164C4610A4}" type="presOf" srcId="{5DD81D72-F651-4968-923A-AC6ECF0B2521}" destId="{B8F87B11-79AF-4051-A46D-03AF7B4E79A3}" srcOrd="0" destOrd="0" presId="urn:microsoft.com/office/officeart/2005/8/layout/vProcess5"/>
    <dgm:cxn modelId="{4EE409AF-9FD2-4BB0-A0C1-0CA8FB16C29D}" type="presOf" srcId="{E190DA55-ECA3-469E-B9DF-F34B2D41574A}" destId="{61036AB1-BC67-44E3-81CB-019E41618B9C}" srcOrd="0" destOrd="0" presId="urn:microsoft.com/office/officeart/2005/8/layout/vProcess5"/>
    <dgm:cxn modelId="{F620A5B0-3CB7-482A-8B67-BFE14AE1F089}" type="presOf" srcId="{5DD81D72-F651-4968-923A-AC6ECF0B2521}" destId="{7C78E17C-159A-42AF-ACA5-BE4C589D4E74}" srcOrd="1" destOrd="0" presId="urn:microsoft.com/office/officeart/2005/8/layout/vProcess5"/>
    <dgm:cxn modelId="{50EA44B9-4FBF-4E78-BB4E-770D3835E721}" type="presOf" srcId="{D02D1D41-ABEF-4964-B350-A42DA1C37BB1}" destId="{EEE49CF0-A3F5-48C9-B639-651004237A71}" srcOrd="0" destOrd="0" presId="urn:microsoft.com/office/officeart/2005/8/layout/vProcess5"/>
    <dgm:cxn modelId="{BEF698C6-23BB-4826-B8D4-41567A852A8D}" type="presOf" srcId="{9056663A-2BED-42B6-8191-1FBFFE85CFE9}" destId="{85BF3A9B-79CB-4562-9DDE-AA75E5199B51}" srcOrd="1" destOrd="0" presId="urn:microsoft.com/office/officeart/2005/8/layout/vProcess5"/>
    <dgm:cxn modelId="{2E20B3E4-80F1-4D95-9440-EA47C1289AAE}" type="presOf" srcId="{9056663A-2BED-42B6-8191-1FBFFE85CFE9}" destId="{8E1AD21E-0791-41AF-9E15-D7C13E2F8FCE}" srcOrd="0" destOrd="0" presId="urn:microsoft.com/office/officeart/2005/8/layout/vProcess5"/>
    <dgm:cxn modelId="{C178C7FA-F7F6-49A3-9F17-5B1F19C9A6BA}" type="presOf" srcId="{0382131B-D931-40ED-8083-0FD0C536B1B1}" destId="{016462FC-66D3-43E5-8129-A1D24525FD17}" srcOrd="1" destOrd="0" presId="urn:microsoft.com/office/officeart/2005/8/layout/vProcess5"/>
    <dgm:cxn modelId="{8A308DF6-2B34-4899-A699-41E5D16BBA8E}" type="presParOf" srcId="{61036AB1-BC67-44E3-81CB-019E41618B9C}" destId="{D78CBADA-9B17-4F42-990B-22DC565B0EB4}" srcOrd="0" destOrd="0" presId="urn:microsoft.com/office/officeart/2005/8/layout/vProcess5"/>
    <dgm:cxn modelId="{A3119F3C-D879-40C3-A0F7-F2968DECC157}" type="presParOf" srcId="{61036AB1-BC67-44E3-81CB-019E41618B9C}" destId="{B8F87B11-79AF-4051-A46D-03AF7B4E79A3}" srcOrd="1" destOrd="0" presId="urn:microsoft.com/office/officeart/2005/8/layout/vProcess5"/>
    <dgm:cxn modelId="{7B3FF0A2-ADBE-41DA-988B-D652444C7655}" type="presParOf" srcId="{61036AB1-BC67-44E3-81CB-019E41618B9C}" destId="{8E1AD21E-0791-41AF-9E15-D7C13E2F8FCE}" srcOrd="2" destOrd="0" presId="urn:microsoft.com/office/officeart/2005/8/layout/vProcess5"/>
    <dgm:cxn modelId="{66754C27-46A2-48AD-82B4-5F22C2043226}" type="presParOf" srcId="{61036AB1-BC67-44E3-81CB-019E41618B9C}" destId="{C6A4EDCA-DB94-4B5B-A827-8373FD17F9A4}" srcOrd="3" destOrd="0" presId="urn:microsoft.com/office/officeart/2005/8/layout/vProcess5"/>
    <dgm:cxn modelId="{C6ADDE9F-526E-4C49-8C18-13D1CCAED09F}" type="presParOf" srcId="{61036AB1-BC67-44E3-81CB-019E41618B9C}" destId="{DB5CDD29-B074-4B84-8704-488B99D9F1E2}" srcOrd="4" destOrd="0" presId="urn:microsoft.com/office/officeart/2005/8/layout/vProcess5"/>
    <dgm:cxn modelId="{6BC3136A-4A3C-48C5-8C4F-12A03A9F9552}" type="presParOf" srcId="{61036AB1-BC67-44E3-81CB-019E41618B9C}" destId="{EEE49CF0-A3F5-48C9-B639-651004237A71}" srcOrd="5" destOrd="0" presId="urn:microsoft.com/office/officeart/2005/8/layout/vProcess5"/>
    <dgm:cxn modelId="{337519EC-3700-40AE-9E21-DFB3A44B07C7}" type="presParOf" srcId="{61036AB1-BC67-44E3-81CB-019E41618B9C}" destId="{7C78E17C-159A-42AF-ACA5-BE4C589D4E74}" srcOrd="6" destOrd="0" presId="urn:microsoft.com/office/officeart/2005/8/layout/vProcess5"/>
    <dgm:cxn modelId="{F95912D1-AE44-4B63-90BC-9DB8CC454164}" type="presParOf" srcId="{61036AB1-BC67-44E3-81CB-019E41618B9C}" destId="{85BF3A9B-79CB-4562-9DDE-AA75E5199B51}" srcOrd="7" destOrd="0" presId="urn:microsoft.com/office/officeart/2005/8/layout/vProcess5"/>
    <dgm:cxn modelId="{E36116EC-1AD0-4755-8FEE-87AB290DC2DB}" type="presParOf" srcId="{61036AB1-BC67-44E3-81CB-019E41618B9C}" destId="{016462FC-66D3-43E5-8129-A1D24525FD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8F1F29-0EE0-49DA-ACD4-BFAFFC038D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ACA3A2-783B-44F7-BE5E-911E7BBA50A7}">
      <dgm:prSet custT="1"/>
      <dgm:spPr/>
      <dgm:t>
        <a:bodyPr/>
        <a:lstStyle/>
        <a:p>
          <a:r>
            <a:rPr lang="hr-HR" sz="2400" dirty="0"/>
            <a:t>Važna pomoćna metoda liječenja u bolesnika sa potkoljeničnim ulkusom</a:t>
          </a:r>
          <a:endParaRPr lang="en-US" sz="2400" dirty="0"/>
        </a:p>
      </dgm:t>
    </dgm:pt>
    <dgm:pt modelId="{B868114A-9F66-4856-8054-D121E4B3EDEE}" type="parTrans" cxnId="{51CD5B36-4A5E-4BC0-83F2-D99740F5271C}">
      <dgm:prSet/>
      <dgm:spPr/>
      <dgm:t>
        <a:bodyPr/>
        <a:lstStyle/>
        <a:p>
          <a:endParaRPr lang="en-US"/>
        </a:p>
      </dgm:t>
    </dgm:pt>
    <dgm:pt modelId="{68798D6C-AEE0-4506-B113-F0D5628F5972}" type="sibTrans" cxnId="{51CD5B36-4A5E-4BC0-83F2-D99740F5271C}">
      <dgm:prSet/>
      <dgm:spPr/>
      <dgm:t>
        <a:bodyPr/>
        <a:lstStyle/>
        <a:p>
          <a:endParaRPr lang="en-US"/>
        </a:p>
      </dgm:t>
    </dgm:pt>
    <dgm:pt modelId="{E7177758-131B-4448-9447-4AC28FB1DEBE}">
      <dgm:prSet custT="1"/>
      <dgm:spPr/>
      <dgm:t>
        <a:bodyPr/>
        <a:lstStyle/>
        <a:p>
          <a:r>
            <a:rPr lang="hr-HR" sz="2400" dirty="0"/>
            <a:t>Detaljno je opisana u poglavlju ¨liječenje kronične rane¨</a:t>
          </a:r>
          <a:endParaRPr lang="en-US" sz="2400" dirty="0"/>
        </a:p>
      </dgm:t>
    </dgm:pt>
    <dgm:pt modelId="{953DDB2F-C589-4A1B-96FE-4FB78643ECF0}" type="parTrans" cxnId="{C98006F7-D3FA-49F8-8BB6-D7C5DE1ED1E4}">
      <dgm:prSet/>
      <dgm:spPr/>
      <dgm:t>
        <a:bodyPr/>
        <a:lstStyle/>
        <a:p>
          <a:endParaRPr lang="en-US"/>
        </a:p>
      </dgm:t>
    </dgm:pt>
    <dgm:pt modelId="{A460C0BD-5B41-4879-96E4-9F9CF91A58E9}" type="sibTrans" cxnId="{C98006F7-D3FA-49F8-8BB6-D7C5DE1ED1E4}">
      <dgm:prSet/>
      <dgm:spPr/>
      <dgm:t>
        <a:bodyPr/>
        <a:lstStyle/>
        <a:p>
          <a:endParaRPr lang="en-US"/>
        </a:p>
      </dgm:t>
    </dgm:pt>
    <dgm:pt modelId="{76314F0B-5AF2-4079-B642-8599DBC3C0C4}" type="pres">
      <dgm:prSet presAssocID="{9A8F1F29-0EE0-49DA-ACD4-BFAFFC038DDD}" presName="linear" presStyleCnt="0">
        <dgm:presLayoutVars>
          <dgm:animLvl val="lvl"/>
          <dgm:resizeHandles val="exact"/>
        </dgm:presLayoutVars>
      </dgm:prSet>
      <dgm:spPr/>
    </dgm:pt>
    <dgm:pt modelId="{29EC383B-5335-47CD-BF7D-047182DB700C}" type="pres">
      <dgm:prSet presAssocID="{10ACA3A2-783B-44F7-BE5E-911E7BBA50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BEBE76-E9E6-4B44-B0DD-73C7112D3B1D}" type="pres">
      <dgm:prSet presAssocID="{68798D6C-AEE0-4506-B113-F0D5628F5972}" presName="spacer" presStyleCnt="0"/>
      <dgm:spPr/>
    </dgm:pt>
    <dgm:pt modelId="{F4FE20DF-0475-4802-A5E8-5B908307C9CF}" type="pres">
      <dgm:prSet presAssocID="{E7177758-131B-4448-9447-4AC28FB1DE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CD5B36-4A5E-4BC0-83F2-D99740F5271C}" srcId="{9A8F1F29-0EE0-49DA-ACD4-BFAFFC038DDD}" destId="{10ACA3A2-783B-44F7-BE5E-911E7BBA50A7}" srcOrd="0" destOrd="0" parTransId="{B868114A-9F66-4856-8054-D121E4B3EDEE}" sibTransId="{68798D6C-AEE0-4506-B113-F0D5628F5972}"/>
    <dgm:cxn modelId="{C165CB3D-0C84-456F-A811-2DB1AD11D575}" type="presOf" srcId="{E7177758-131B-4448-9447-4AC28FB1DEBE}" destId="{F4FE20DF-0475-4802-A5E8-5B908307C9CF}" srcOrd="0" destOrd="0" presId="urn:microsoft.com/office/officeart/2005/8/layout/vList2"/>
    <dgm:cxn modelId="{566D4465-0F6D-49C3-8107-6A318636B87A}" type="presOf" srcId="{9A8F1F29-0EE0-49DA-ACD4-BFAFFC038DDD}" destId="{76314F0B-5AF2-4079-B642-8599DBC3C0C4}" srcOrd="0" destOrd="0" presId="urn:microsoft.com/office/officeart/2005/8/layout/vList2"/>
    <dgm:cxn modelId="{9C4CCC57-6EB0-4777-95E4-D124973E82FF}" type="presOf" srcId="{10ACA3A2-783B-44F7-BE5E-911E7BBA50A7}" destId="{29EC383B-5335-47CD-BF7D-047182DB700C}" srcOrd="0" destOrd="0" presId="urn:microsoft.com/office/officeart/2005/8/layout/vList2"/>
    <dgm:cxn modelId="{C98006F7-D3FA-49F8-8BB6-D7C5DE1ED1E4}" srcId="{9A8F1F29-0EE0-49DA-ACD4-BFAFFC038DDD}" destId="{E7177758-131B-4448-9447-4AC28FB1DEBE}" srcOrd="1" destOrd="0" parTransId="{953DDB2F-C589-4A1B-96FE-4FB78643ECF0}" sibTransId="{A460C0BD-5B41-4879-96E4-9F9CF91A58E9}"/>
    <dgm:cxn modelId="{05394F79-FE0B-4F9C-BC35-685B2E2650FB}" type="presParOf" srcId="{76314F0B-5AF2-4079-B642-8599DBC3C0C4}" destId="{29EC383B-5335-47CD-BF7D-047182DB700C}" srcOrd="0" destOrd="0" presId="urn:microsoft.com/office/officeart/2005/8/layout/vList2"/>
    <dgm:cxn modelId="{18834A7C-AE02-4301-B430-3E39A43F48DC}" type="presParOf" srcId="{76314F0B-5AF2-4079-B642-8599DBC3C0C4}" destId="{DEBEBE76-E9E6-4B44-B0DD-73C7112D3B1D}" srcOrd="1" destOrd="0" presId="urn:microsoft.com/office/officeart/2005/8/layout/vList2"/>
    <dgm:cxn modelId="{70C46CC4-9151-472E-B1C8-7E619325D065}" type="presParOf" srcId="{76314F0B-5AF2-4079-B642-8599DBC3C0C4}" destId="{F4FE20DF-0475-4802-A5E8-5B908307C9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C590C1-381F-4644-89B9-6E605EABAA9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A4D085-1ECE-4EB7-A9E1-BF47BE1A6EE5}">
      <dgm:prSet/>
      <dgm:spPr/>
      <dgm:t>
        <a:bodyPr/>
        <a:lstStyle/>
        <a:p>
          <a:r>
            <a:rPr lang="hr-HR" dirty="0"/>
            <a:t>Kirurški </a:t>
          </a:r>
          <a:r>
            <a:rPr lang="hr-HR" dirty="0" err="1"/>
            <a:t>debridman</a:t>
          </a:r>
          <a:endParaRPr lang="en-US" dirty="0"/>
        </a:p>
      </dgm:t>
    </dgm:pt>
    <dgm:pt modelId="{8493EC77-23D8-42E4-86B2-EFFEF5A097B6}" type="parTrans" cxnId="{63143078-2A8F-4FA9-9406-9C9EF1A5164E}">
      <dgm:prSet/>
      <dgm:spPr/>
      <dgm:t>
        <a:bodyPr/>
        <a:lstStyle/>
        <a:p>
          <a:endParaRPr lang="en-US"/>
        </a:p>
      </dgm:t>
    </dgm:pt>
    <dgm:pt modelId="{5BF642E0-30C2-424F-8AFF-194927745B10}" type="sibTrans" cxnId="{63143078-2A8F-4FA9-9406-9C9EF1A5164E}">
      <dgm:prSet/>
      <dgm:spPr/>
      <dgm:t>
        <a:bodyPr/>
        <a:lstStyle/>
        <a:p>
          <a:endParaRPr lang="en-US"/>
        </a:p>
      </dgm:t>
    </dgm:pt>
    <dgm:pt modelId="{BBACDF81-3D0B-40F2-8934-C1C5BAB9D023}">
      <dgm:prSet/>
      <dgm:spPr/>
      <dgm:t>
        <a:bodyPr/>
        <a:lstStyle/>
        <a:p>
          <a:r>
            <a:rPr lang="hr-HR" dirty="0"/>
            <a:t>Autolitički </a:t>
          </a:r>
          <a:r>
            <a:rPr lang="hr-HR" dirty="0" err="1"/>
            <a:t>debridman</a:t>
          </a:r>
          <a:r>
            <a:rPr lang="hr-HR" dirty="0"/>
            <a:t> </a:t>
          </a:r>
          <a:endParaRPr lang="en-US" dirty="0"/>
        </a:p>
      </dgm:t>
    </dgm:pt>
    <dgm:pt modelId="{7F5374A5-AA20-4595-9FFE-DFFF2986A92C}" type="parTrans" cxnId="{2A217A21-891C-44B3-BCF1-E509D1E60182}">
      <dgm:prSet/>
      <dgm:spPr/>
      <dgm:t>
        <a:bodyPr/>
        <a:lstStyle/>
        <a:p>
          <a:endParaRPr lang="en-US"/>
        </a:p>
      </dgm:t>
    </dgm:pt>
    <dgm:pt modelId="{D0A8FBCF-14F1-4BB3-B8DC-170DCCA05434}" type="sibTrans" cxnId="{2A217A21-891C-44B3-BCF1-E509D1E60182}">
      <dgm:prSet/>
      <dgm:spPr/>
      <dgm:t>
        <a:bodyPr/>
        <a:lstStyle/>
        <a:p>
          <a:endParaRPr lang="en-US"/>
        </a:p>
      </dgm:t>
    </dgm:pt>
    <dgm:pt modelId="{2474A645-5C71-4C3A-B534-17857873D8FF}">
      <dgm:prSet/>
      <dgm:spPr/>
      <dgm:t>
        <a:bodyPr/>
        <a:lstStyle/>
        <a:p>
          <a:r>
            <a:rPr lang="hr-HR" dirty="0"/>
            <a:t>Kemijski ili enzimski </a:t>
          </a:r>
          <a:r>
            <a:rPr lang="hr-HR" dirty="0" err="1"/>
            <a:t>debridman</a:t>
          </a:r>
          <a:r>
            <a:rPr lang="hr-HR" dirty="0"/>
            <a:t> </a:t>
          </a:r>
          <a:endParaRPr lang="en-US" dirty="0"/>
        </a:p>
      </dgm:t>
    </dgm:pt>
    <dgm:pt modelId="{B1AFCFB0-7853-4D02-9209-2F2B79D1C5AD}" type="parTrans" cxnId="{EEFFC1EE-DC85-43A3-9330-C625B8DC2949}">
      <dgm:prSet/>
      <dgm:spPr/>
      <dgm:t>
        <a:bodyPr/>
        <a:lstStyle/>
        <a:p>
          <a:endParaRPr lang="en-US"/>
        </a:p>
      </dgm:t>
    </dgm:pt>
    <dgm:pt modelId="{ACD174F2-C7ED-405C-91FC-8A16F5207798}" type="sibTrans" cxnId="{EEFFC1EE-DC85-43A3-9330-C625B8DC2949}">
      <dgm:prSet/>
      <dgm:spPr/>
      <dgm:t>
        <a:bodyPr/>
        <a:lstStyle/>
        <a:p>
          <a:endParaRPr lang="en-US"/>
        </a:p>
      </dgm:t>
    </dgm:pt>
    <dgm:pt modelId="{CFA4F3F8-EAE7-471E-90A0-9606A6323C64}">
      <dgm:prSet/>
      <dgm:spPr/>
      <dgm:t>
        <a:bodyPr/>
        <a:lstStyle/>
        <a:p>
          <a:r>
            <a:rPr lang="hr-HR" dirty="0"/>
            <a:t>Biološki </a:t>
          </a:r>
          <a:r>
            <a:rPr lang="hr-HR" dirty="0" err="1"/>
            <a:t>debridman</a:t>
          </a:r>
          <a:r>
            <a:rPr lang="hr-HR" dirty="0"/>
            <a:t> </a:t>
          </a:r>
          <a:endParaRPr lang="en-US" dirty="0"/>
        </a:p>
      </dgm:t>
    </dgm:pt>
    <dgm:pt modelId="{5A2192FA-013D-4645-8356-935C42AD13F6}" type="parTrans" cxnId="{1CFA62FA-7A14-401E-A4CD-F13F7B96EC7E}">
      <dgm:prSet/>
      <dgm:spPr/>
      <dgm:t>
        <a:bodyPr/>
        <a:lstStyle/>
        <a:p>
          <a:endParaRPr lang="en-US"/>
        </a:p>
      </dgm:t>
    </dgm:pt>
    <dgm:pt modelId="{5E355972-3EC0-4BD9-893A-A79A85CD7EA8}" type="sibTrans" cxnId="{1CFA62FA-7A14-401E-A4CD-F13F7B96EC7E}">
      <dgm:prSet/>
      <dgm:spPr/>
      <dgm:t>
        <a:bodyPr/>
        <a:lstStyle/>
        <a:p>
          <a:endParaRPr lang="en-US"/>
        </a:p>
      </dgm:t>
    </dgm:pt>
    <dgm:pt modelId="{827CE9D2-ADAF-4B52-9853-114FE7F06C81}">
      <dgm:prSet/>
      <dgm:spPr/>
      <dgm:t>
        <a:bodyPr/>
        <a:lstStyle/>
        <a:p>
          <a:r>
            <a:rPr lang="hr-HR" dirty="0"/>
            <a:t>Noviji načini </a:t>
          </a:r>
          <a:r>
            <a:rPr lang="hr-HR" dirty="0" err="1"/>
            <a:t>debridmana</a:t>
          </a:r>
          <a:r>
            <a:rPr lang="hr-HR" dirty="0"/>
            <a:t> </a:t>
          </a:r>
          <a:endParaRPr lang="en-US" dirty="0"/>
        </a:p>
      </dgm:t>
    </dgm:pt>
    <dgm:pt modelId="{3519A384-300E-431E-A733-50DC8EF2E2FC}" type="parTrans" cxnId="{E131FBF4-D506-47DB-9F4C-44ED01AA87FE}">
      <dgm:prSet/>
      <dgm:spPr/>
      <dgm:t>
        <a:bodyPr/>
        <a:lstStyle/>
        <a:p>
          <a:endParaRPr lang="en-US"/>
        </a:p>
      </dgm:t>
    </dgm:pt>
    <dgm:pt modelId="{E3F9ECC8-A8DE-4874-B326-1DF7CA43F5DE}" type="sibTrans" cxnId="{E131FBF4-D506-47DB-9F4C-44ED01AA87FE}">
      <dgm:prSet/>
      <dgm:spPr/>
      <dgm:t>
        <a:bodyPr/>
        <a:lstStyle/>
        <a:p>
          <a:endParaRPr lang="en-US"/>
        </a:p>
      </dgm:t>
    </dgm:pt>
    <dgm:pt modelId="{0EF065D3-1E35-404E-BFD4-7F5EA2B51B63}">
      <dgm:prSet/>
      <dgm:spPr/>
      <dgm:t>
        <a:bodyPr/>
        <a:lstStyle/>
        <a:p>
          <a:r>
            <a:rPr lang="hr-HR" dirty="0" err="1"/>
            <a:t>Hidrokirurgija</a:t>
          </a:r>
          <a:r>
            <a:rPr lang="hr-HR" dirty="0"/>
            <a:t> (water-jet) </a:t>
          </a:r>
          <a:endParaRPr lang="en-US" dirty="0"/>
        </a:p>
      </dgm:t>
    </dgm:pt>
    <dgm:pt modelId="{DF94716B-CD2B-4B2F-9BE2-C7F3F08EB9B1}" type="parTrans" cxnId="{64E7B20D-3224-4605-A727-84B941F0E85F}">
      <dgm:prSet/>
      <dgm:spPr/>
      <dgm:t>
        <a:bodyPr/>
        <a:lstStyle/>
        <a:p>
          <a:endParaRPr lang="en-US"/>
        </a:p>
      </dgm:t>
    </dgm:pt>
    <dgm:pt modelId="{F68E3395-77CB-46BE-93DA-3636F5BBF28C}" type="sibTrans" cxnId="{64E7B20D-3224-4605-A727-84B941F0E85F}">
      <dgm:prSet/>
      <dgm:spPr/>
      <dgm:t>
        <a:bodyPr/>
        <a:lstStyle/>
        <a:p>
          <a:endParaRPr lang="en-US"/>
        </a:p>
      </dgm:t>
    </dgm:pt>
    <dgm:pt modelId="{18DFFAB6-C54B-416A-8B3F-681ABF6CCEBE}">
      <dgm:prSet/>
      <dgm:spPr/>
      <dgm:t>
        <a:bodyPr/>
        <a:lstStyle/>
        <a:p>
          <a:r>
            <a:rPr lang="hr-HR" dirty="0"/>
            <a:t>Mehanički </a:t>
          </a:r>
          <a:r>
            <a:rPr lang="hr-HR" dirty="0" err="1"/>
            <a:t>debridman</a:t>
          </a:r>
          <a:r>
            <a:rPr lang="hr-HR" dirty="0"/>
            <a:t> </a:t>
          </a:r>
          <a:endParaRPr lang="en-US" dirty="0"/>
        </a:p>
      </dgm:t>
    </dgm:pt>
    <dgm:pt modelId="{AB26AC28-5267-4999-A0EE-7861E6B8391C}" type="parTrans" cxnId="{771BC42E-F71F-4648-9D84-941D3EE74E81}">
      <dgm:prSet/>
      <dgm:spPr/>
      <dgm:t>
        <a:bodyPr/>
        <a:lstStyle/>
        <a:p>
          <a:endParaRPr lang="en-US"/>
        </a:p>
      </dgm:t>
    </dgm:pt>
    <dgm:pt modelId="{C410F92C-FE9A-4B6C-A068-70E785AE0E51}" type="sibTrans" cxnId="{771BC42E-F71F-4648-9D84-941D3EE74E81}">
      <dgm:prSet/>
      <dgm:spPr/>
      <dgm:t>
        <a:bodyPr/>
        <a:lstStyle/>
        <a:p>
          <a:endParaRPr lang="en-US"/>
        </a:p>
      </dgm:t>
    </dgm:pt>
    <dgm:pt modelId="{54EEC3B5-2625-4760-AD8E-34BB3C5D350F}">
      <dgm:prSet/>
      <dgm:spPr/>
      <dgm:t>
        <a:bodyPr/>
        <a:lstStyle/>
        <a:p>
          <a:r>
            <a:rPr lang="hr-HR" dirty="0"/>
            <a:t>Ultrazvučni </a:t>
          </a:r>
          <a:r>
            <a:rPr lang="hr-HR" dirty="0" err="1"/>
            <a:t>debridman</a:t>
          </a:r>
          <a:r>
            <a:rPr lang="hr-HR" dirty="0"/>
            <a:t> </a:t>
          </a:r>
          <a:endParaRPr lang="en-US" dirty="0"/>
        </a:p>
      </dgm:t>
    </dgm:pt>
    <dgm:pt modelId="{01015C28-944A-4473-A108-6876C06192A0}" type="parTrans" cxnId="{7FB6646A-F796-48E6-A498-B5218E98E399}">
      <dgm:prSet/>
      <dgm:spPr/>
      <dgm:t>
        <a:bodyPr/>
        <a:lstStyle/>
        <a:p>
          <a:endParaRPr lang="en-US"/>
        </a:p>
      </dgm:t>
    </dgm:pt>
    <dgm:pt modelId="{B003D43C-EB54-4523-A397-15C3E889AFD2}" type="sibTrans" cxnId="{7FB6646A-F796-48E6-A498-B5218E98E399}">
      <dgm:prSet/>
      <dgm:spPr/>
      <dgm:t>
        <a:bodyPr/>
        <a:lstStyle/>
        <a:p>
          <a:endParaRPr lang="en-US"/>
        </a:p>
      </dgm:t>
    </dgm:pt>
    <dgm:pt modelId="{65B3151B-5B1C-4185-BC93-1D70ACA4E004}" type="pres">
      <dgm:prSet presAssocID="{26C590C1-381F-4644-89B9-6E605EABAA91}" presName="diagram" presStyleCnt="0">
        <dgm:presLayoutVars>
          <dgm:dir/>
          <dgm:resizeHandles val="exact"/>
        </dgm:presLayoutVars>
      </dgm:prSet>
      <dgm:spPr/>
    </dgm:pt>
    <dgm:pt modelId="{CA920BA4-58D9-4FD2-A8B3-BBC18571D821}" type="pres">
      <dgm:prSet presAssocID="{B2A4D085-1ECE-4EB7-A9E1-BF47BE1A6EE5}" presName="node" presStyleLbl="node1" presStyleIdx="0" presStyleCnt="8">
        <dgm:presLayoutVars>
          <dgm:bulletEnabled val="1"/>
        </dgm:presLayoutVars>
      </dgm:prSet>
      <dgm:spPr/>
    </dgm:pt>
    <dgm:pt modelId="{A0D42113-5B6B-4A92-A187-5C46FE478557}" type="pres">
      <dgm:prSet presAssocID="{5BF642E0-30C2-424F-8AFF-194927745B10}" presName="sibTrans" presStyleCnt="0"/>
      <dgm:spPr/>
    </dgm:pt>
    <dgm:pt modelId="{ADE4A41E-1006-4A8B-B10D-152E08B7F8AC}" type="pres">
      <dgm:prSet presAssocID="{BBACDF81-3D0B-40F2-8934-C1C5BAB9D023}" presName="node" presStyleLbl="node1" presStyleIdx="1" presStyleCnt="8">
        <dgm:presLayoutVars>
          <dgm:bulletEnabled val="1"/>
        </dgm:presLayoutVars>
      </dgm:prSet>
      <dgm:spPr/>
    </dgm:pt>
    <dgm:pt modelId="{0ED3C571-9665-419A-8DBE-D89418B782E1}" type="pres">
      <dgm:prSet presAssocID="{D0A8FBCF-14F1-4BB3-B8DC-170DCCA05434}" presName="sibTrans" presStyleCnt="0"/>
      <dgm:spPr/>
    </dgm:pt>
    <dgm:pt modelId="{14A2EE5F-AAF0-4743-B7B8-7D71BB46FA15}" type="pres">
      <dgm:prSet presAssocID="{2474A645-5C71-4C3A-B534-17857873D8FF}" presName="node" presStyleLbl="node1" presStyleIdx="2" presStyleCnt="8">
        <dgm:presLayoutVars>
          <dgm:bulletEnabled val="1"/>
        </dgm:presLayoutVars>
      </dgm:prSet>
      <dgm:spPr/>
    </dgm:pt>
    <dgm:pt modelId="{D6B3A0B5-7E7E-4B52-B6F2-5E9E15391613}" type="pres">
      <dgm:prSet presAssocID="{ACD174F2-C7ED-405C-91FC-8A16F5207798}" presName="sibTrans" presStyleCnt="0"/>
      <dgm:spPr/>
    </dgm:pt>
    <dgm:pt modelId="{5E4E2CB9-6C00-4245-A6FE-C12CCCDA9B3F}" type="pres">
      <dgm:prSet presAssocID="{CFA4F3F8-EAE7-471E-90A0-9606A6323C64}" presName="node" presStyleLbl="node1" presStyleIdx="3" presStyleCnt="8">
        <dgm:presLayoutVars>
          <dgm:bulletEnabled val="1"/>
        </dgm:presLayoutVars>
      </dgm:prSet>
      <dgm:spPr/>
    </dgm:pt>
    <dgm:pt modelId="{9D404B44-2717-4A8D-AA8F-EAB7E889B6B9}" type="pres">
      <dgm:prSet presAssocID="{5E355972-3EC0-4BD9-893A-A79A85CD7EA8}" presName="sibTrans" presStyleCnt="0"/>
      <dgm:spPr/>
    </dgm:pt>
    <dgm:pt modelId="{9E1FEEC4-58A4-4B81-ABCC-74D253BB6294}" type="pres">
      <dgm:prSet presAssocID="{827CE9D2-ADAF-4B52-9853-114FE7F06C81}" presName="node" presStyleLbl="node1" presStyleIdx="4" presStyleCnt="8">
        <dgm:presLayoutVars>
          <dgm:bulletEnabled val="1"/>
        </dgm:presLayoutVars>
      </dgm:prSet>
      <dgm:spPr/>
    </dgm:pt>
    <dgm:pt modelId="{6303E6DE-1A05-40A7-83B5-5105BE6684AC}" type="pres">
      <dgm:prSet presAssocID="{E3F9ECC8-A8DE-4874-B326-1DF7CA43F5DE}" presName="sibTrans" presStyleCnt="0"/>
      <dgm:spPr/>
    </dgm:pt>
    <dgm:pt modelId="{20479495-4CFD-4858-8DED-7F61016B892B}" type="pres">
      <dgm:prSet presAssocID="{0EF065D3-1E35-404E-BFD4-7F5EA2B51B63}" presName="node" presStyleLbl="node1" presStyleIdx="5" presStyleCnt="8">
        <dgm:presLayoutVars>
          <dgm:bulletEnabled val="1"/>
        </dgm:presLayoutVars>
      </dgm:prSet>
      <dgm:spPr/>
    </dgm:pt>
    <dgm:pt modelId="{11BCD4BC-7A07-4C2D-A617-A2D1218889BC}" type="pres">
      <dgm:prSet presAssocID="{F68E3395-77CB-46BE-93DA-3636F5BBF28C}" presName="sibTrans" presStyleCnt="0"/>
      <dgm:spPr/>
    </dgm:pt>
    <dgm:pt modelId="{B40427F3-3744-4CC8-B0D5-27ACF3C131E9}" type="pres">
      <dgm:prSet presAssocID="{18DFFAB6-C54B-416A-8B3F-681ABF6CCEBE}" presName="node" presStyleLbl="node1" presStyleIdx="6" presStyleCnt="8">
        <dgm:presLayoutVars>
          <dgm:bulletEnabled val="1"/>
        </dgm:presLayoutVars>
      </dgm:prSet>
      <dgm:spPr/>
    </dgm:pt>
    <dgm:pt modelId="{E6A745B4-B97B-4F42-B035-8C24CC23F60B}" type="pres">
      <dgm:prSet presAssocID="{C410F92C-FE9A-4B6C-A068-70E785AE0E51}" presName="sibTrans" presStyleCnt="0"/>
      <dgm:spPr/>
    </dgm:pt>
    <dgm:pt modelId="{CF27BFF6-E944-42BB-8CE9-207B47B1F25D}" type="pres">
      <dgm:prSet presAssocID="{54EEC3B5-2625-4760-AD8E-34BB3C5D350F}" presName="node" presStyleLbl="node1" presStyleIdx="7" presStyleCnt="8">
        <dgm:presLayoutVars>
          <dgm:bulletEnabled val="1"/>
        </dgm:presLayoutVars>
      </dgm:prSet>
      <dgm:spPr/>
    </dgm:pt>
  </dgm:ptLst>
  <dgm:cxnLst>
    <dgm:cxn modelId="{64E7B20D-3224-4605-A727-84B941F0E85F}" srcId="{26C590C1-381F-4644-89B9-6E605EABAA91}" destId="{0EF065D3-1E35-404E-BFD4-7F5EA2B51B63}" srcOrd="5" destOrd="0" parTransId="{DF94716B-CD2B-4B2F-9BE2-C7F3F08EB9B1}" sibTransId="{F68E3395-77CB-46BE-93DA-3636F5BBF28C}"/>
    <dgm:cxn modelId="{2A217A21-891C-44B3-BCF1-E509D1E60182}" srcId="{26C590C1-381F-4644-89B9-6E605EABAA91}" destId="{BBACDF81-3D0B-40F2-8934-C1C5BAB9D023}" srcOrd="1" destOrd="0" parTransId="{7F5374A5-AA20-4595-9FFE-DFFF2986A92C}" sibTransId="{D0A8FBCF-14F1-4BB3-B8DC-170DCCA05434}"/>
    <dgm:cxn modelId="{771BC42E-F71F-4648-9D84-941D3EE74E81}" srcId="{26C590C1-381F-4644-89B9-6E605EABAA91}" destId="{18DFFAB6-C54B-416A-8B3F-681ABF6CCEBE}" srcOrd="6" destOrd="0" parTransId="{AB26AC28-5267-4999-A0EE-7861E6B8391C}" sibTransId="{C410F92C-FE9A-4B6C-A068-70E785AE0E51}"/>
    <dgm:cxn modelId="{C48F9C33-2535-429B-B076-E34934D6DA39}" type="presOf" srcId="{2474A645-5C71-4C3A-B534-17857873D8FF}" destId="{14A2EE5F-AAF0-4743-B7B8-7D71BB46FA15}" srcOrd="0" destOrd="0" presId="urn:microsoft.com/office/officeart/2005/8/layout/default"/>
    <dgm:cxn modelId="{9DAD915C-658A-4369-81FA-AFD49FA6F810}" type="presOf" srcId="{BBACDF81-3D0B-40F2-8934-C1C5BAB9D023}" destId="{ADE4A41E-1006-4A8B-B10D-152E08B7F8AC}" srcOrd="0" destOrd="0" presId="urn:microsoft.com/office/officeart/2005/8/layout/default"/>
    <dgm:cxn modelId="{73E51962-0946-4823-9667-08835D10814C}" type="presOf" srcId="{26C590C1-381F-4644-89B9-6E605EABAA91}" destId="{65B3151B-5B1C-4185-BC93-1D70ACA4E004}" srcOrd="0" destOrd="0" presId="urn:microsoft.com/office/officeart/2005/8/layout/default"/>
    <dgm:cxn modelId="{4A4CF367-7A7B-4C79-B02A-3E1D77343C73}" type="presOf" srcId="{0EF065D3-1E35-404E-BFD4-7F5EA2B51B63}" destId="{20479495-4CFD-4858-8DED-7F61016B892B}" srcOrd="0" destOrd="0" presId="urn:microsoft.com/office/officeart/2005/8/layout/default"/>
    <dgm:cxn modelId="{7FB6646A-F796-48E6-A498-B5218E98E399}" srcId="{26C590C1-381F-4644-89B9-6E605EABAA91}" destId="{54EEC3B5-2625-4760-AD8E-34BB3C5D350F}" srcOrd="7" destOrd="0" parTransId="{01015C28-944A-4473-A108-6876C06192A0}" sibTransId="{B003D43C-EB54-4523-A397-15C3E889AFD2}"/>
    <dgm:cxn modelId="{63143078-2A8F-4FA9-9406-9C9EF1A5164E}" srcId="{26C590C1-381F-4644-89B9-6E605EABAA91}" destId="{B2A4D085-1ECE-4EB7-A9E1-BF47BE1A6EE5}" srcOrd="0" destOrd="0" parTransId="{8493EC77-23D8-42E4-86B2-EFFEF5A097B6}" sibTransId="{5BF642E0-30C2-424F-8AFF-194927745B10}"/>
    <dgm:cxn modelId="{1195118A-5230-4342-8D44-9B5BCC5E02D9}" type="presOf" srcId="{827CE9D2-ADAF-4B52-9853-114FE7F06C81}" destId="{9E1FEEC4-58A4-4B81-ABCC-74D253BB6294}" srcOrd="0" destOrd="0" presId="urn:microsoft.com/office/officeart/2005/8/layout/default"/>
    <dgm:cxn modelId="{46F7309A-DF77-4636-A5EB-5CF7CE52C6D3}" type="presOf" srcId="{54EEC3B5-2625-4760-AD8E-34BB3C5D350F}" destId="{CF27BFF6-E944-42BB-8CE9-207B47B1F25D}" srcOrd="0" destOrd="0" presId="urn:microsoft.com/office/officeart/2005/8/layout/default"/>
    <dgm:cxn modelId="{0469D1E9-376F-4C21-8A02-D0988FAE745F}" type="presOf" srcId="{B2A4D085-1ECE-4EB7-A9E1-BF47BE1A6EE5}" destId="{CA920BA4-58D9-4FD2-A8B3-BBC18571D821}" srcOrd="0" destOrd="0" presId="urn:microsoft.com/office/officeart/2005/8/layout/default"/>
    <dgm:cxn modelId="{EEFFC1EE-DC85-43A3-9330-C625B8DC2949}" srcId="{26C590C1-381F-4644-89B9-6E605EABAA91}" destId="{2474A645-5C71-4C3A-B534-17857873D8FF}" srcOrd="2" destOrd="0" parTransId="{B1AFCFB0-7853-4D02-9209-2F2B79D1C5AD}" sibTransId="{ACD174F2-C7ED-405C-91FC-8A16F5207798}"/>
    <dgm:cxn modelId="{E131FBF4-D506-47DB-9F4C-44ED01AA87FE}" srcId="{26C590C1-381F-4644-89B9-6E605EABAA91}" destId="{827CE9D2-ADAF-4B52-9853-114FE7F06C81}" srcOrd="4" destOrd="0" parTransId="{3519A384-300E-431E-A733-50DC8EF2E2FC}" sibTransId="{E3F9ECC8-A8DE-4874-B326-1DF7CA43F5DE}"/>
    <dgm:cxn modelId="{1CFA62FA-7A14-401E-A4CD-F13F7B96EC7E}" srcId="{26C590C1-381F-4644-89B9-6E605EABAA91}" destId="{CFA4F3F8-EAE7-471E-90A0-9606A6323C64}" srcOrd="3" destOrd="0" parTransId="{5A2192FA-013D-4645-8356-935C42AD13F6}" sibTransId="{5E355972-3EC0-4BD9-893A-A79A85CD7EA8}"/>
    <dgm:cxn modelId="{8CD225FB-FD0A-4146-8486-074AB5D521C0}" type="presOf" srcId="{CFA4F3F8-EAE7-471E-90A0-9606A6323C64}" destId="{5E4E2CB9-6C00-4245-A6FE-C12CCCDA9B3F}" srcOrd="0" destOrd="0" presId="urn:microsoft.com/office/officeart/2005/8/layout/default"/>
    <dgm:cxn modelId="{67AA7CFB-BE5C-4868-BEA4-9121823503EF}" type="presOf" srcId="{18DFFAB6-C54B-416A-8B3F-681ABF6CCEBE}" destId="{B40427F3-3744-4CC8-B0D5-27ACF3C131E9}" srcOrd="0" destOrd="0" presId="urn:microsoft.com/office/officeart/2005/8/layout/default"/>
    <dgm:cxn modelId="{E4617B44-D1BC-402C-BEFF-F2B9F71B664F}" type="presParOf" srcId="{65B3151B-5B1C-4185-BC93-1D70ACA4E004}" destId="{CA920BA4-58D9-4FD2-A8B3-BBC18571D821}" srcOrd="0" destOrd="0" presId="urn:microsoft.com/office/officeart/2005/8/layout/default"/>
    <dgm:cxn modelId="{A41F3425-3064-4081-8108-7143B032A8E3}" type="presParOf" srcId="{65B3151B-5B1C-4185-BC93-1D70ACA4E004}" destId="{A0D42113-5B6B-4A92-A187-5C46FE478557}" srcOrd="1" destOrd="0" presId="urn:microsoft.com/office/officeart/2005/8/layout/default"/>
    <dgm:cxn modelId="{CF19D49E-CF6E-4310-9471-D9B7BB23E563}" type="presParOf" srcId="{65B3151B-5B1C-4185-BC93-1D70ACA4E004}" destId="{ADE4A41E-1006-4A8B-B10D-152E08B7F8AC}" srcOrd="2" destOrd="0" presId="urn:microsoft.com/office/officeart/2005/8/layout/default"/>
    <dgm:cxn modelId="{4A5EE77D-6309-4DF6-B1CA-D3BF9912390E}" type="presParOf" srcId="{65B3151B-5B1C-4185-BC93-1D70ACA4E004}" destId="{0ED3C571-9665-419A-8DBE-D89418B782E1}" srcOrd="3" destOrd="0" presId="urn:microsoft.com/office/officeart/2005/8/layout/default"/>
    <dgm:cxn modelId="{9C2A7A86-F076-4083-BC44-7752F89B0525}" type="presParOf" srcId="{65B3151B-5B1C-4185-BC93-1D70ACA4E004}" destId="{14A2EE5F-AAF0-4743-B7B8-7D71BB46FA15}" srcOrd="4" destOrd="0" presId="urn:microsoft.com/office/officeart/2005/8/layout/default"/>
    <dgm:cxn modelId="{46B43011-8AD7-482E-B003-EEA55A82D0AD}" type="presParOf" srcId="{65B3151B-5B1C-4185-BC93-1D70ACA4E004}" destId="{D6B3A0B5-7E7E-4B52-B6F2-5E9E15391613}" srcOrd="5" destOrd="0" presId="urn:microsoft.com/office/officeart/2005/8/layout/default"/>
    <dgm:cxn modelId="{48929BCE-8206-43A9-86C1-D5DF1CDF8ED8}" type="presParOf" srcId="{65B3151B-5B1C-4185-BC93-1D70ACA4E004}" destId="{5E4E2CB9-6C00-4245-A6FE-C12CCCDA9B3F}" srcOrd="6" destOrd="0" presId="urn:microsoft.com/office/officeart/2005/8/layout/default"/>
    <dgm:cxn modelId="{1F213938-4170-491C-A74D-3243CEA9F413}" type="presParOf" srcId="{65B3151B-5B1C-4185-BC93-1D70ACA4E004}" destId="{9D404B44-2717-4A8D-AA8F-EAB7E889B6B9}" srcOrd="7" destOrd="0" presId="urn:microsoft.com/office/officeart/2005/8/layout/default"/>
    <dgm:cxn modelId="{FA00C644-D829-4033-863E-9004FC18C9E6}" type="presParOf" srcId="{65B3151B-5B1C-4185-BC93-1D70ACA4E004}" destId="{9E1FEEC4-58A4-4B81-ABCC-74D253BB6294}" srcOrd="8" destOrd="0" presId="urn:microsoft.com/office/officeart/2005/8/layout/default"/>
    <dgm:cxn modelId="{CB5B6328-BB47-41E8-8335-6E29766B58B8}" type="presParOf" srcId="{65B3151B-5B1C-4185-BC93-1D70ACA4E004}" destId="{6303E6DE-1A05-40A7-83B5-5105BE6684AC}" srcOrd="9" destOrd="0" presId="urn:microsoft.com/office/officeart/2005/8/layout/default"/>
    <dgm:cxn modelId="{9D51760B-5394-4F70-974D-959B71EED069}" type="presParOf" srcId="{65B3151B-5B1C-4185-BC93-1D70ACA4E004}" destId="{20479495-4CFD-4858-8DED-7F61016B892B}" srcOrd="10" destOrd="0" presId="urn:microsoft.com/office/officeart/2005/8/layout/default"/>
    <dgm:cxn modelId="{82C4D6BA-1FBA-4FDE-9FB6-9E7F13977B24}" type="presParOf" srcId="{65B3151B-5B1C-4185-BC93-1D70ACA4E004}" destId="{11BCD4BC-7A07-4C2D-A617-A2D1218889BC}" srcOrd="11" destOrd="0" presId="urn:microsoft.com/office/officeart/2005/8/layout/default"/>
    <dgm:cxn modelId="{76582209-F202-4277-B8EB-12F6E980A2EE}" type="presParOf" srcId="{65B3151B-5B1C-4185-BC93-1D70ACA4E004}" destId="{B40427F3-3744-4CC8-B0D5-27ACF3C131E9}" srcOrd="12" destOrd="0" presId="urn:microsoft.com/office/officeart/2005/8/layout/default"/>
    <dgm:cxn modelId="{85679015-A4F1-4A90-BBD3-D8349105B1E1}" type="presParOf" srcId="{65B3151B-5B1C-4185-BC93-1D70ACA4E004}" destId="{E6A745B4-B97B-4F42-B035-8C24CC23F60B}" srcOrd="13" destOrd="0" presId="urn:microsoft.com/office/officeart/2005/8/layout/default"/>
    <dgm:cxn modelId="{ED85CA65-860F-4708-9FE0-1E5DAA9AFEF7}" type="presParOf" srcId="{65B3151B-5B1C-4185-BC93-1D70ACA4E004}" destId="{CF27BFF6-E944-42BB-8CE9-207B47B1F25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B37A103-B106-4812-A00C-1000F2475A6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F4CE77-8936-4221-AA07-B2A235B6870E}">
      <dgm:prSet custT="1"/>
      <dgm:spPr/>
      <dgm:t>
        <a:bodyPr/>
        <a:lstStyle/>
        <a:p>
          <a:r>
            <a:rPr lang="hr-HR" sz="2400" b="1" dirty="0"/>
            <a:t>VISOKOPROTEINSKA</a:t>
          </a:r>
          <a:endParaRPr lang="en-US" sz="2400" dirty="0"/>
        </a:p>
      </dgm:t>
    </dgm:pt>
    <dgm:pt modelId="{62286431-0CB1-468A-A527-686379342904}" type="parTrans" cxnId="{A7D06C62-3A4C-463E-BAA8-7DE7B22B13B6}">
      <dgm:prSet/>
      <dgm:spPr/>
      <dgm:t>
        <a:bodyPr/>
        <a:lstStyle/>
        <a:p>
          <a:endParaRPr lang="en-US"/>
        </a:p>
      </dgm:t>
    </dgm:pt>
    <dgm:pt modelId="{75E2FEDA-7006-494C-8612-A887DF417FB7}" type="sibTrans" cxnId="{A7D06C62-3A4C-463E-BAA8-7DE7B22B13B6}">
      <dgm:prSet/>
      <dgm:spPr/>
      <dgm:t>
        <a:bodyPr/>
        <a:lstStyle/>
        <a:p>
          <a:endParaRPr lang="en-US"/>
        </a:p>
      </dgm:t>
    </dgm:pt>
    <dgm:pt modelId="{84B0D158-E8D3-419B-9004-5BEF78EC4BDA}">
      <dgm:prSet custT="1"/>
      <dgm:spPr/>
      <dgm:t>
        <a:bodyPr/>
        <a:lstStyle/>
        <a:p>
          <a:r>
            <a:rPr lang="hr-HR" sz="2400" dirty="0"/>
            <a:t>Energijska vrijednost hrane bi trebala biti oko 1800 kcal / dan </a:t>
          </a:r>
          <a:endParaRPr lang="en-US" sz="2400" dirty="0"/>
        </a:p>
      </dgm:t>
    </dgm:pt>
    <dgm:pt modelId="{94C14EE9-FABD-4879-893E-252789DE37BD}" type="parTrans" cxnId="{87FE4E39-9483-4192-9D70-788BCE1C52EC}">
      <dgm:prSet/>
      <dgm:spPr/>
      <dgm:t>
        <a:bodyPr/>
        <a:lstStyle/>
        <a:p>
          <a:endParaRPr lang="en-US"/>
        </a:p>
      </dgm:t>
    </dgm:pt>
    <dgm:pt modelId="{5EE8E448-BE10-40D1-94E8-2BB61B90F20D}" type="sibTrans" cxnId="{87FE4E39-9483-4192-9D70-788BCE1C52EC}">
      <dgm:prSet/>
      <dgm:spPr/>
      <dgm:t>
        <a:bodyPr/>
        <a:lstStyle/>
        <a:p>
          <a:endParaRPr lang="en-US"/>
        </a:p>
      </dgm:t>
    </dgm:pt>
    <dgm:pt modelId="{1BE112E4-7295-4C1F-8559-3878C875C115}">
      <dgm:prSet custT="1"/>
      <dgm:spPr/>
      <dgm:t>
        <a:bodyPr/>
        <a:lstStyle/>
        <a:p>
          <a:r>
            <a:rPr lang="hr-HR" sz="2400"/>
            <a:t>Veća količina vitamina, posebno vitamina A, E i C te minerala kao što su kalcij, fosfor i željezo i mikroelemenata cinka i selena </a:t>
          </a:r>
          <a:endParaRPr lang="en-US" sz="2400"/>
        </a:p>
      </dgm:t>
    </dgm:pt>
    <dgm:pt modelId="{EAC75768-63C7-4E77-8377-82B031824026}" type="parTrans" cxnId="{51F7D775-A960-4468-A2AE-9BA265C035B2}">
      <dgm:prSet/>
      <dgm:spPr/>
      <dgm:t>
        <a:bodyPr/>
        <a:lstStyle/>
        <a:p>
          <a:endParaRPr lang="en-US"/>
        </a:p>
      </dgm:t>
    </dgm:pt>
    <dgm:pt modelId="{44233CA4-A739-4B52-BD82-5CFF4C8831EB}" type="sibTrans" cxnId="{51F7D775-A960-4468-A2AE-9BA265C035B2}">
      <dgm:prSet/>
      <dgm:spPr/>
      <dgm:t>
        <a:bodyPr/>
        <a:lstStyle/>
        <a:p>
          <a:endParaRPr lang="en-US"/>
        </a:p>
      </dgm:t>
    </dgm:pt>
    <dgm:pt modelId="{69F73381-C4D6-432B-A953-34CB3754CA90}">
      <dgm:prSet custT="1"/>
      <dgm:spPr/>
      <dgm:t>
        <a:bodyPr/>
        <a:lstStyle/>
        <a:p>
          <a:pPr algn="ctr"/>
          <a:r>
            <a:rPr lang="hr-HR" sz="2400" dirty="0"/>
            <a:t>Adekvatni nutritivni status i odgovarajuća hidracija osnovni su preduvjeti očuvanja neoštećene  kože i potkožnog tkiva koji sprječavaju narušavanje njihove strukture i funkcije. </a:t>
          </a:r>
          <a:endParaRPr lang="en-US" sz="2400" dirty="0"/>
        </a:p>
      </dgm:t>
    </dgm:pt>
    <dgm:pt modelId="{7AAC5EF5-3EBD-4269-B8EF-716007AB5962}" type="parTrans" cxnId="{830C5CA1-7C82-4328-BA3F-A138D6B94493}">
      <dgm:prSet/>
      <dgm:spPr/>
      <dgm:t>
        <a:bodyPr/>
        <a:lstStyle/>
        <a:p>
          <a:endParaRPr lang="en-US"/>
        </a:p>
      </dgm:t>
    </dgm:pt>
    <dgm:pt modelId="{A0F2F7A0-21DA-4F3D-AAAB-B00C16E5F420}" type="sibTrans" cxnId="{830C5CA1-7C82-4328-BA3F-A138D6B94493}">
      <dgm:prSet/>
      <dgm:spPr/>
      <dgm:t>
        <a:bodyPr/>
        <a:lstStyle/>
        <a:p>
          <a:endParaRPr lang="en-US"/>
        </a:p>
      </dgm:t>
    </dgm:pt>
    <dgm:pt modelId="{D2E112F5-9F7E-4637-8495-223AA8C99BFF}" type="pres">
      <dgm:prSet presAssocID="{8B37A103-B106-4812-A00C-1000F2475A69}" presName="vert0" presStyleCnt="0">
        <dgm:presLayoutVars>
          <dgm:dir/>
          <dgm:animOne val="branch"/>
          <dgm:animLvl val="lvl"/>
        </dgm:presLayoutVars>
      </dgm:prSet>
      <dgm:spPr/>
    </dgm:pt>
    <dgm:pt modelId="{91DCB572-B833-46AC-A8E6-8A46F74382D2}" type="pres">
      <dgm:prSet presAssocID="{A5F4CE77-8936-4221-AA07-B2A235B6870E}" presName="thickLine" presStyleLbl="alignNode1" presStyleIdx="0" presStyleCnt="4"/>
      <dgm:spPr/>
    </dgm:pt>
    <dgm:pt modelId="{1E159F32-47A9-4B3E-851C-3E8133B2E60A}" type="pres">
      <dgm:prSet presAssocID="{A5F4CE77-8936-4221-AA07-B2A235B6870E}" presName="horz1" presStyleCnt="0"/>
      <dgm:spPr/>
    </dgm:pt>
    <dgm:pt modelId="{CEA3B728-48B0-4FF9-8904-1DED0292CD05}" type="pres">
      <dgm:prSet presAssocID="{A5F4CE77-8936-4221-AA07-B2A235B6870E}" presName="tx1" presStyleLbl="revTx" presStyleIdx="0" presStyleCnt="4" custScaleY="46157"/>
      <dgm:spPr/>
    </dgm:pt>
    <dgm:pt modelId="{076555A6-670A-4FE5-B3CB-F93D1DF2685E}" type="pres">
      <dgm:prSet presAssocID="{A5F4CE77-8936-4221-AA07-B2A235B6870E}" presName="vert1" presStyleCnt="0"/>
      <dgm:spPr/>
    </dgm:pt>
    <dgm:pt modelId="{712F1112-331A-4B5A-AE4A-5F814A191BBC}" type="pres">
      <dgm:prSet presAssocID="{84B0D158-E8D3-419B-9004-5BEF78EC4BDA}" presName="thickLine" presStyleLbl="alignNode1" presStyleIdx="1" presStyleCnt="4"/>
      <dgm:spPr/>
    </dgm:pt>
    <dgm:pt modelId="{8A8691E5-F4D0-436D-8539-0238C3EA37CB}" type="pres">
      <dgm:prSet presAssocID="{84B0D158-E8D3-419B-9004-5BEF78EC4BDA}" presName="horz1" presStyleCnt="0"/>
      <dgm:spPr/>
    </dgm:pt>
    <dgm:pt modelId="{68C184AA-55D8-46A8-A5C9-D9183F28D8E5}" type="pres">
      <dgm:prSet presAssocID="{84B0D158-E8D3-419B-9004-5BEF78EC4BDA}" presName="tx1" presStyleLbl="revTx" presStyleIdx="1" presStyleCnt="4" custScaleY="56974"/>
      <dgm:spPr/>
    </dgm:pt>
    <dgm:pt modelId="{46409BFF-6431-4B72-A7A2-276B974C9385}" type="pres">
      <dgm:prSet presAssocID="{84B0D158-E8D3-419B-9004-5BEF78EC4BDA}" presName="vert1" presStyleCnt="0"/>
      <dgm:spPr/>
    </dgm:pt>
    <dgm:pt modelId="{877CD20D-C371-4194-B50F-0D5B7F6386F4}" type="pres">
      <dgm:prSet presAssocID="{1BE112E4-7295-4C1F-8559-3878C875C115}" presName="thickLine" presStyleLbl="alignNode1" presStyleIdx="2" presStyleCnt="4"/>
      <dgm:spPr/>
    </dgm:pt>
    <dgm:pt modelId="{6D3384ED-83E1-4EED-80B6-FEAB8057CA7F}" type="pres">
      <dgm:prSet presAssocID="{1BE112E4-7295-4C1F-8559-3878C875C115}" presName="horz1" presStyleCnt="0"/>
      <dgm:spPr/>
    </dgm:pt>
    <dgm:pt modelId="{87FCF46B-0FB3-4071-A637-6726003159AE}" type="pres">
      <dgm:prSet presAssocID="{1BE112E4-7295-4C1F-8559-3878C875C115}" presName="tx1" presStyleLbl="revTx" presStyleIdx="2" presStyleCnt="4"/>
      <dgm:spPr/>
    </dgm:pt>
    <dgm:pt modelId="{EB5EAE9E-970D-4FCF-87E6-F098C24990B5}" type="pres">
      <dgm:prSet presAssocID="{1BE112E4-7295-4C1F-8559-3878C875C115}" presName="vert1" presStyleCnt="0"/>
      <dgm:spPr/>
    </dgm:pt>
    <dgm:pt modelId="{6EC70618-615B-4F7B-A201-90C3AFC1475E}" type="pres">
      <dgm:prSet presAssocID="{69F73381-C4D6-432B-A953-34CB3754CA90}" presName="thickLine" presStyleLbl="alignNode1" presStyleIdx="3" presStyleCnt="4"/>
      <dgm:spPr/>
    </dgm:pt>
    <dgm:pt modelId="{A79CD091-970D-45BD-BF6B-3CA710FD4726}" type="pres">
      <dgm:prSet presAssocID="{69F73381-C4D6-432B-A953-34CB3754CA90}" presName="horz1" presStyleCnt="0"/>
      <dgm:spPr/>
    </dgm:pt>
    <dgm:pt modelId="{86F8C089-5181-4C4C-9E8E-D127DA1C87BD}" type="pres">
      <dgm:prSet presAssocID="{69F73381-C4D6-432B-A953-34CB3754CA90}" presName="tx1" presStyleLbl="revTx" presStyleIdx="3" presStyleCnt="4"/>
      <dgm:spPr/>
    </dgm:pt>
    <dgm:pt modelId="{42AD7A18-DE94-4A0C-B9E9-AE73B31559D8}" type="pres">
      <dgm:prSet presAssocID="{69F73381-C4D6-432B-A953-34CB3754CA90}" presName="vert1" presStyleCnt="0"/>
      <dgm:spPr/>
    </dgm:pt>
  </dgm:ptLst>
  <dgm:cxnLst>
    <dgm:cxn modelId="{744B090F-B149-496A-BECB-BF116FF0943E}" type="presOf" srcId="{1BE112E4-7295-4C1F-8559-3878C875C115}" destId="{87FCF46B-0FB3-4071-A637-6726003159AE}" srcOrd="0" destOrd="0" presId="urn:microsoft.com/office/officeart/2008/layout/LinedList"/>
    <dgm:cxn modelId="{5A57C526-A494-4CFC-893F-0A99349DB14E}" type="presOf" srcId="{69F73381-C4D6-432B-A953-34CB3754CA90}" destId="{86F8C089-5181-4C4C-9E8E-D127DA1C87BD}" srcOrd="0" destOrd="0" presId="urn:microsoft.com/office/officeart/2008/layout/LinedList"/>
    <dgm:cxn modelId="{5610292B-FAE8-4551-BEBE-F7CC8797757E}" type="presOf" srcId="{8B37A103-B106-4812-A00C-1000F2475A69}" destId="{D2E112F5-9F7E-4637-8495-223AA8C99BFF}" srcOrd="0" destOrd="0" presId="urn:microsoft.com/office/officeart/2008/layout/LinedList"/>
    <dgm:cxn modelId="{87FE4E39-9483-4192-9D70-788BCE1C52EC}" srcId="{8B37A103-B106-4812-A00C-1000F2475A69}" destId="{84B0D158-E8D3-419B-9004-5BEF78EC4BDA}" srcOrd="1" destOrd="0" parTransId="{94C14EE9-FABD-4879-893E-252789DE37BD}" sibTransId="{5EE8E448-BE10-40D1-94E8-2BB61B90F20D}"/>
    <dgm:cxn modelId="{DBE21061-C4A9-4A38-ADBE-166CA6E98FE9}" type="presOf" srcId="{A5F4CE77-8936-4221-AA07-B2A235B6870E}" destId="{CEA3B728-48B0-4FF9-8904-1DED0292CD05}" srcOrd="0" destOrd="0" presId="urn:microsoft.com/office/officeart/2008/layout/LinedList"/>
    <dgm:cxn modelId="{A7D06C62-3A4C-463E-BAA8-7DE7B22B13B6}" srcId="{8B37A103-B106-4812-A00C-1000F2475A69}" destId="{A5F4CE77-8936-4221-AA07-B2A235B6870E}" srcOrd="0" destOrd="0" parTransId="{62286431-0CB1-468A-A527-686379342904}" sibTransId="{75E2FEDA-7006-494C-8612-A887DF417FB7}"/>
    <dgm:cxn modelId="{51F7D775-A960-4468-A2AE-9BA265C035B2}" srcId="{8B37A103-B106-4812-A00C-1000F2475A69}" destId="{1BE112E4-7295-4C1F-8559-3878C875C115}" srcOrd="2" destOrd="0" parTransId="{EAC75768-63C7-4E77-8377-82B031824026}" sibTransId="{44233CA4-A739-4B52-BD82-5CFF4C8831EB}"/>
    <dgm:cxn modelId="{28ABE27D-247E-4514-B946-97F4FF6A0470}" type="presOf" srcId="{84B0D158-E8D3-419B-9004-5BEF78EC4BDA}" destId="{68C184AA-55D8-46A8-A5C9-D9183F28D8E5}" srcOrd="0" destOrd="0" presId="urn:microsoft.com/office/officeart/2008/layout/LinedList"/>
    <dgm:cxn modelId="{830C5CA1-7C82-4328-BA3F-A138D6B94493}" srcId="{8B37A103-B106-4812-A00C-1000F2475A69}" destId="{69F73381-C4D6-432B-A953-34CB3754CA90}" srcOrd="3" destOrd="0" parTransId="{7AAC5EF5-3EBD-4269-B8EF-716007AB5962}" sibTransId="{A0F2F7A0-21DA-4F3D-AAAB-B00C16E5F420}"/>
    <dgm:cxn modelId="{2BD73C83-5A33-4AC9-94B9-7D5360DF5644}" type="presParOf" srcId="{D2E112F5-9F7E-4637-8495-223AA8C99BFF}" destId="{91DCB572-B833-46AC-A8E6-8A46F74382D2}" srcOrd="0" destOrd="0" presId="urn:microsoft.com/office/officeart/2008/layout/LinedList"/>
    <dgm:cxn modelId="{3F4FDB13-B654-42EF-B451-4A5D1D26D193}" type="presParOf" srcId="{D2E112F5-9F7E-4637-8495-223AA8C99BFF}" destId="{1E159F32-47A9-4B3E-851C-3E8133B2E60A}" srcOrd="1" destOrd="0" presId="urn:microsoft.com/office/officeart/2008/layout/LinedList"/>
    <dgm:cxn modelId="{8DE64671-B679-4D18-B93D-CC943FA3D795}" type="presParOf" srcId="{1E159F32-47A9-4B3E-851C-3E8133B2E60A}" destId="{CEA3B728-48B0-4FF9-8904-1DED0292CD05}" srcOrd="0" destOrd="0" presId="urn:microsoft.com/office/officeart/2008/layout/LinedList"/>
    <dgm:cxn modelId="{B81486AF-9B93-4A40-B566-E706092202B8}" type="presParOf" srcId="{1E159F32-47A9-4B3E-851C-3E8133B2E60A}" destId="{076555A6-670A-4FE5-B3CB-F93D1DF2685E}" srcOrd="1" destOrd="0" presId="urn:microsoft.com/office/officeart/2008/layout/LinedList"/>
    <dgm:cxn modelId="{0ED0E80D-9970-469B-9F37-6F475994700F}" type="presParOf" srcId="{D2E112F5-9F7E-4637-8495-223AA8C99BFF}" destId="{712F1112-331A-4B5A-AE4A-5F814A191BBC}" srcOrd="2" destOrd="0" presId="urn:microsoft.com/office/officeart/2008/layout/LinedList"/>
    <dgm:cxn modelId="{9C819AD7-3C30-44E2-AA3C-34B15BA94586}" type="presParOf" srcId="{D2E112F5-9F7E-4637-8495-223AA8C99BFF}" destId="{8A8691E5-F4D0-436D-8539-0238C3EA37CB}" srcOrd="3" destOrd="0" presId="urn:microsoft.com/office/officeart/2008/layout/LinedList"/>
    <dgm:cxn modelId="{0309C10C-07A7-4A06-9594-BFD21DA7FBED}" type="presParOf" srcId="{8A8691E5-F4D0-436D-8539-0238C3EA37CB}" destId="{68C184AA-55D8-46A8-A5C9-D9183F28D8E5}" srcOrd="0" destOrd="0" presId="urn:microsoft.com/office/officeart/2008/layout/LinedList"/>
    <dgm:cxn modelId="{62EAA394-7B70-43D2-8BAE-218A083FA3AE}" type="presParOf" srcId="{8A8691E5-F4D0-436D-8539-0238C3EA37CB}" destId="{46409BFF-6431-4B72-A7A2-276B974C9385}" srcOrd="1" destOrd="0" presId="urn:microsoft.com/office/officeart/2008/layout/LinedList"/>
    <dgm:cxn modelId="{BE5ABDC2-51D5-4E82-B095-82C4C501647B}" type="presParOf" srcId="{D2E112F5-9F7E-4637-8495-223AA8C99BFF}" destId="{877CD20D-C371-4194-B50F-0D5B7F6386F4}" srcOrd="4" destOrd="0" presId="urn:microsoft.com/office/officeart/2008/layout/LinedList"/>
    <dgm:cxn modelId="{13B0F59C-0ECE-469B-94CD-A740E8F26192}" type="presParOf" srcId="{D2E112F5-9F7E-4637-8495-223AA8C99BFF}" destId="{6D3384ED-83E1-4EED-80B6-FEAB8057CA7F}" srcOrd="5" destOrd="0" presId="urn:microsoft.com/office/officeart/2008/layout/LinedList"/>
    <dgm:cxn modelId="{AB38C031-D461-4D97-B0E2-814A4BDD44D1}" type="presParOf" srcId="{6D3384ED-83E1-4EED-80B6-FEAB8057CA7F}" destId="{87FCF46B-0FB3-4071-A637-6726003159AE}" srcOrd="0" destOrd="0" presId="urn:microsoft.com/office/officeart/2008/layout/LinedList"/>
    <dgm:cxn modelId="{B8168C1F-5F1E-4EC4-8EE8-7443A025CE06}" type="presParOf" srcId="{6D3384ED-83E1-4EED-80B6-FEAB8057CA7F}" destId="{EB5EAE9E-970D-4FCF-87E6-F098C24990B5}" srcOrd="1" destOrd="0" presId="urn:microsoft.com/office/officeart/2008/layout/LinedList"/>
    <dgm:cxn modelId="{DC6DE506-E9D8-495E-82ED-BCD540889527}" type="presParOf" srcId="{D2E112F5-9F7E-4637-8495-223AA8C99BFF}" destId="{6EC70618-615B-4F7B-A201-90C3AFC1475E}" srcOrd="6" destOrd="0" presId="urn:microsoft.com/office/officeart/2008/layout/LinedList"/>
    <dgm:cxn modelId="{8FF86A86-4A9B-4897-BDD8-C8A1E8FA43C3}" type="presParOf" srcId="{D2E112F5-9F7E-4637-8495-223AA8C99BFF}" destId="{A79CD091-970D-45BD-BF6B-3CA710FD4726}" srcOrd="7" destOrd="0" presId="urn:microsoft.com/office/officeart/2008/layout/LinedList"/>
    <dgm:cxn modelId="{336210EB-5127-476E-922E-EA21A69502C4}" type="presParOf" srcId="{A79CD091-970D-45BD-BF6B-3CA710FD4726}" destId="{86F8C089-5181-4C4C-9E8E-D127DA1C87BD}" srcOrd="0" destOrd="0" presId="urn:microsoft.com/office/officeart/2008/layout/LinedList"/>
    <dgm:cxn modelId="{B1232464-3B9C-4C6D-996C-BEA85BB86867}" type="presParOf" srcId="{A79CD091-970D-45BD-BF6B-3CA710FD4726}" destId="{42AD7A18-DE94-4A0C-B9E9-AE73B31559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0F0B1E-39C4-4BDD-94E4-20BB96026F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4447B1-67DA-47D8-9DF1-53A379932F23}">
      <dgm:prSet/>
      <dgm:spPr/>
      <dgm:t>
        <a:bodyPr/>
        <a:lstStyle/>
        <a:p>
          <a:r>
            <a:rPr lang="hr-HR" b="0" i="0" dirty="0"/>
            <a:t>Prouči na stranice138. – 139. udžbenika</a:t>
          </a:r>
          <a:endParaRPr lang="en-US" dirty="0"/>
        </a:p>
      </dgm:t>
    </dgm:pt>
    <dgm:pt modelId="{4665A2AE-BD1F-4767-AC3B-7B6BD991B92F}" type="parTrans" cxnId="{C3FE3450-67A4-4C57-A922-0E729DD00B13}">
      <dgm:prSet/>
      <dgm:spPr/>
      <dgm:t>
        <a:bodyPr/>
        <a:lstStyle/>
        <a:p>
          <a:endParaRPr lang="en-US"/>
        </a:p>
      </dgm:t>
    </dgm:pt>
    <dgm:pt modelId="{BC61415E-0C20-4BA3-9890-0C65B186B6E5}" type="sibTrans" cxnId="{C3FE3450-67A4-4C57-A922-0E729DD00B13}">
      <dgm:prSet/>
      <dgm:spPr/>
      <dgm:t>
        <a:bodyPr/>
        <a:lstStyle/>
        <a:p>
          <a:endParaRPr lang="en-US"/>
        </a:p>
      </dgm:t>
    </dgm:pt>
    <dgm:pt modelId="{FE3E5EDD-117D-4CD0-B2B5-AF449FF12AD2}">
      <dgm:prSet/>
      <dgm:spPr/>
      <dgm:t>
        <a:bodyPr/>
        <a:lstStyle/>
        <a:p>
          <a:r>
            <a:rPr lang="hr-HR" b="0" i="0"/>
            <a:t>Opišite zdravstvenu njegu bolesnika sa potkoljeničnim ulkusom</a:t>
          </a:r>
          <a:endParaRPr lang="en-US"/>
        </a:p>
      </dgm:t>
    </dgm:pt>
    <dgm:pt modelId="{A8084204-707B-417A-89F5-FAB1834E0153}" type="parTrans" cxnId="{02B8E1B3-E3C3-4D94-9C35-A6E680C59154}">
      <dgm:prSet/>
      <dgm:spPr/>
      <dgm:t>
        <a:bodyPr/>
        <a:lstStyle/>
        <a:p>
          <a:endParaRPr lang="en-US"/>
        </a:p>
      </dgm:t>
    </dgm:pt>
    <dgm:pt modelId="{0F5B31A0-D0F1-4961-BB3F-6C78958C9D6C}" type="sibTrans" cxnId="{02B8E1B3-E3C3-4D94-9C35-A6E680C59154}">
      <dgm:prSet/>
      <dgm:spPr/>
      <dgm:t>
        <a:bodyPr/>
        <a:lstStyle/>
        <a:p>
          <a:endParaRPr lang="en-US"/>
        </a:p>
      </dgm:t>
    </dgm:pt>
    <dgm:pt modelId="{A7466120-0F04-41FB-8A19-23EB2A1DE11A}" type="pres">
      <dgm:prSet presAssocID="{3E0F0B1E-39C4-4BDD-94E4-20BB96026F40}" presName="linear" presStyleCnt="0">
        <dgm:presLayoutVars>
          <dgm:animLvl val="lvl"/>
          <dgm:resizeHandles val="exact"/>
        </dgm:presLayoutVars>
      </dgm:prSet>
      <dgm:spPr/>
    </dgm:pt>
    <dgm:pt modelId="{EBA862A8-3126-4655-AF8B-593B1AD79732}" type="pres">
      <dgm:prSet presAssocID="{A94447B1-67DA-47D8-9DF1-53A379932F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F95C1D-DB81-49F0-A324-5175B8511281}" type="pres">
      <dgm:prSet presAssocID="{BC61415E-0C20-4BA3-9890-0C65B186B6E5}" presName="spacer" presStyleCnt="0"/>
      <dgm:spPr/>
    </dgm:pt>
    <dgm:pt modelId="{71A21593-C747-4068-BBEF-ADA33ED2D3CD}" type="pres">
      <dgm:prSet presAssocID="{FE3E5EDD-117D-4CD0-B2B5-AF449FF12A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1704A23-9BBA-46BD-8C11-DF95526BD724}" type="presOf" srcId="{3E0F0B1E-39C4-4BDD-94E4-20BB96026F40}" destId="{A7466120-0F04-41FB-8A19-23EB2A1DE11A}" srcOrd="0" destOrd="0" presId="urn:microsoft.com/office/officeart/2005/8/layout/vList2"/>
    <dgm:cxn modelId="{545CFC5C-D9BC-4BA1-9417-DDB605836FAA}" type="presOf" srcId="{A94447B1-67DA-47D8-9DF1-53A379932F23}" destId="{EBA862A8-3126-4655-AF8B-593B1AD79732}" srcOrd="0" destOrd="0" presId="urn:microsoft.com/office/officeart/2005/8/layout/vList2"/>
    <dgm:cxn modelId="{C3FE3450-67A4-4C57-A922-0E729DD00B13}" srcId="{3E0F0B1E-39C4-4BDD-94E4-20BB96026F40}" destId="{A94447B1-67DA-47D8-9DF1-53A379932F23}" srcOrd="0" destOrd="0" parTransId="{4665A2AE-BD1F-4767-AC3B-7B6BD991B92F}" sibTransId="{BC61415E-0C20-4BA3-9890-0C65B186B6E5}"/>
    <dgm:cxn modelId="{02B8E1B3-E3C3-4D94-9C35-A6E680C59154}" srcId="{3E0F0B1E-39C4-4BDD-94E4-20BB96026F40}" destId="{FE3E5EDD-117D-4CD0-B2B5-AF449FF12AD2}" srcOrd="1" destOrd="0" parTransId="{A8084204-707B-417A-89F5-FAB1834E0153}" sibTransId="{0F5B31A0-D0F1-4961-BB3F-6C78958C9D6C}"/>
    <dgm:cxn modelId="{37245AF0-C4DB-4812-A51E-84BB09834CAF}" type="presOf" srcId="{FE3E5EDD-117D-4CD0-B2B5-AF449FF12AD2}" destId="{71A21593-C747-4068-BBEF-ADA33ED2D3CD}" srcOrd="0" destOrd="0" presId="urn:microsoft.com/office/officeart/2005/8/layout/vList2"/>
    <dgm:cxn modelId="{65109BE2-7246-4C42-8548-B0219244BA27}" type="presParOf" srcId="{A7466120-0F04-41FB-8A19-23EB2A1DE11A}" destId="{EBA862A8-3126-4655-AF8B-593B1AD79732}" srcOrd="0" destOrd="0" presId="urn:microsoft.com/office/officeart/2005/8/layout/vList2"/>
    <dgm:cxn modelId="{893F2726-E9ED-4B9A-A1A1-2E3495D55D80}" type="presParOf" srcId="{A7466120-0F04-41FB-8A19-23EB2A1DE11A}" destId="{32F95C1D-DB81-49F0-A324-5175B8511281}" srcOrd="1" destOrd="0" presId="urn:microsoft.com/office/officeart/2005/8/layout/vList2"/>
    <dgm:cxn modelId="{E13CDA3D-7A59-4904-B740-5D698E85E300}" type="presParOf" srcId="{A7466120-0F04-41FB-8A19-23EB2A1DE11A}" destId="{71A21593-C747-4068-BBEF-ADA33ED2D3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85A9C-1C9D-4852-BF06-6CF10CDEDD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5F5FB4-4CE4-4148-98F6-2989DD2E6DEC}">
      <dgm:prSet/>
      <dgm:spPr/>
      <dgm:t>
        <a:bodyPr/>
        <a:lstStyle/>
        <a:p>
          <a:r>
            <a:rPr lang="hr-HR" b="0" i="0"/>
            <a:t>Prevencija potkoljeničnog vrijeda</a:t>
          </a:r>
          <a:endParaRPr lang="en-US"/>
        </a:p>
      </dgm:t>
    </dgm:pt>
    <dgm:pt modelId="{4234DF3F-A03A-4C3B-91B4-5180B6A16D54}" type="parTrans" cxnId="{458E7106-8BB1-4227-A4B9-5415ADF770C4}">
      <dgm:prSet/>
      <dgm:spPr/>
      <dgm:t>
        <a:bodyPr/>
        <a:lstStyle/>
        <a:p>
          <a:endParaRPr lang="en-US"/>
        </a:p>
      </dgm:t>
    </dgm:pt>
    <dgm:pt modelId="{143FE71E-180D-4865-9353-367B98D146A6}" type="sibTrans" cxnId="{458E7106-8BB1-4227-A4B9-5415ADF770C4}">
      <dgm:prSet/>
      <dgm:spPr/>
      <dgm:t>
        <a:bodyPr/>
        <a:lstStyle/>
        <a:p>
          <a:endParaRPr lang="en-US"/>
        </a:p>
      </dgm:t>
    </dgm:pt>
    <dgm:pt modelId="{8C56ABE7-6559-49B8-80F8-B6E6AF86FDF8}">
      <dgm:prSet/>
      <dgm:spPr/>
      <dgm:t>
        <a:bodyPr/>
        <a:lstStyle/>
        <a:p>
          <a:r>
            <a:rPr lang="hr-HR" b="0" i="0"/>
            <a:t>Dijagnostički postupci kod potkoljeničnog vrijeda</a:t>
          </a:r>
          <a:endParaRPr lang="en-US"/>
        </a:p>
      </dgm:t>
    </dgm:pt>
    <dgm:pt modelId="{DE5ACD1C-05DF-4343-9527-10B6B660CCB8}" type="parTrans" cxnId="{E365C520-A5B4-486F-BE89-C09DC6CF0C21}">
      <dgm:prSet/>
      <dgm:spPr/>
      <dgm:t>
        <a:bodyPr/>
        <a:lstStyle/>
        <a:p>
          <a:endParaRPr lang="en-US"/>
        </a:p>
      </dgm:t>
    </dgm:pt>
    <dgm:pt modelId="{604CE43B-0ED0-47CC-B4F1-F33685E35C7E}" type="sibTrans" cxnId="{E365C520-A5B4-486F-BE89-C09DC6CF0C21}">
      <dgm:prSet/>
      <dgm:spPr/>
      <dgm:t>
        <a:bodyPr/>
        <a:lstStyle/>
        <a:p>
          <a:endParaRPr lang="en-US"/>
        </a:p>
      </dgm:t>
    </dgm:pt>
    <dgm:pt modelId="{5CDC3ACD-EC76-4746-9CE4-6D4F16E232B8}">
      <dgm:prSet/>
      <dgm:spPr/>
      <dgm:t>
        <a:bodyPr/>
        <a:lstStyle/>
        <a:p>
          <a:r>
            <a:rPr lang="hr-HR" b="0" i="0"/>
            <a:t>Liječenje potkoljeničnog vrijeda.</a:t>
          </a:r>
          <a:endParaRPr lang="en-US"/>
        </a:p>
      </dgm:t>
    </dgm:pt>
    <dgm:pt modelId="{B4F2566E-EC12-425B-908D-28B25306C6E8}" type="parTrans" cxnId="{A721A71E-F555-49B4-A1B2-C6097E91F482}">
      <dgm:prSet/>
      <dgm:spPr/>
      <dgm:t>
        <a:bodyPr/>
        <a:lstStyle/>
        <a:p>
          <a:endParaRPr lang="en-US"/>
        </a:p>
      </dgm:t>
    </dgm:pt>
    <dgm:pt modelId="{4FC97FBA-67D0-4C54-9E9C-E1A54E3472E2}" type="sibTrans" cxnId="{A721A71E-F555-49B4-A1B2-C6097E91F482}">
      <dgm:prSet/>
      <dgm:spPr/>
      <dgm:t>
        <a:bodyPr/>
        <a:lstStyle/>
        <a:p>
          <a:endParaRPr lang="en-US"/>
        </a:p>
      </dgm:t>
    </dgm:pt>
    <dgm:pt modelId="{16D9849B-BEF7-46B4-847F-1896E29D2E97}">
      <dgm:prSet/>
      <dgm:spPr/>
      <dgm:t>
        <a:bodyPr/>
        <a:lstStyle/>
        <a:p>
          <a:r>
            <a:rPr lang="hr-HR" b="0" i="0"/>
            <a:t>Zdravstvena njega bolesnika sa potkoljeničnim vrijedom.</a:t>
          </a:r>
          <a:endParaRPr lang="en-US"/>
        </a:p>
      </dgm:t>
    </dgm:pt>
    <dgm:pt modelId="{5E24BEE1-4E6E-4021-B711-A91B59146B58}" type="parTrans" cxnId="{D09EDD7B-408E-4421-BBAE-46B9C1AE7ED2}">
      <dgm:prSet/>
      <dgm:spPr/>
      <dgm:t>
        <a:bodyPr/>
        <a:lstStyle/>
        <a:p>
          <a:endParaRPr lang="en-US"/>
        </a:p>
      </dgm:t>
    </dgm:pt>
    <dgm:pt modelId="{CBCDFC6B-3BFF-4678-8D05-A301688B5A81}" type="sibTrans" cxnId="{D09EDD7B-408E-4421-BBAE-46B9C1AE7ED2}">
      <dgm:prSet/>
      <dgm:spPr/>
      <dgm:t>
        <a:bodyPr/>
        <a:lstStyle/>
        <a:p>
          <a:endParaRPr lang="en-US"/>
        </a:p>
      </dgm:t>
    </dgm:pt>
    <dgm:pt modelId="{3B9A1485-A6BB-4ED4-9478-E14EF9E2DA6A}" type="pres">
      <dgm:prSet presAssocID="{C5885A9C-1C9D-4852-BF06-6CF10CDEDD38}" presName="linear" presStyleCnt="0">
        <dgm:presLayoutVars>
          <dgm:animLvl val="lvl"/>
          <dgm:resizeHandles val="exact"/>
        </dgm:presLayoutVars>
      </dgm:prSet>
      <dgm:spPr/>
    </dgm:pt>
    <dgm:pt modelId="{FF566B6E-CC09-4121-A16A-13463C2B53CD}" type="pres">
      <dgm:prSet presAssocID="{715F5FB4-4CE4-4148-98F6-2989DD2E6D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5FCD87-295C-40A5-BEF2-27D70AFEC429}" type="pres">
      <dgm:prSet presAssocID="{143FE71E-180D-4865-9353-367B98D146A6}" presName="spacer" presStyleCnt="0"/>
      <dgm:spPr/>
    </dgm:pt>
    <dgm:pt modelId="{7C717B5A-E956-4124-9F12-55FC779F7111}" type="pres">
      <dgm:prSet presAssocID="{8C56ABE7-6559-49B8-80F8-B6E6AF86FD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FA3C31-6DC6-415F-A1A0-271593FFE83C}" type="pres">
      <dgm:prSet presAssocID="{604CE43B-0ED0-47CC-B4F1-F33685E35C7E}" presName="spacer" presStyleCnt="0"/>
      <dgm:spPr/>
    </dgm:pt>
    <dgm:pt modelId="{0C53CA8E-7B3B-4933-8907-31948482207E}" type="pres">
      <dgm:prSet presAssocID="{5CDC3ACD-EC76-4746-9CE4-6D4F16E232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306F61-8344-4ECC-A8E6-A6FC52AD6F8F}" type="pres">
      <dgm:prSet presAssocID="{4FC97FBA-67D0-4C54-9E9C-E1A54E3472E2}" presName="spacer" presStyleCnt="0"/>
      <dgm:spPr/>
    </dgm:pt>
    <dgm:pt modelId="{D819F4B9-D64E-47AE-B5CD-DE5A38092EC3}" type="pres">
      <dgm:prSet presAssocID="{16D9849B-BEF7-46B4-847F-1896E29D2E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783402-C8DB-4BFA-AD6E-411B5D384532}" type="presOf" srcId="{8C56ABE7-6559-49B8-80F8-B6E6AF86FDF8}" destId="{7C717B5A-E956-4124-9F12-55FC779F7111}" srcOrd="0" destOrd="0" presId="urn:microsoft.com/office/officeart/2005/8/layout/vList2"/>
    <dgm:cxn modelId="{458E7106-8BB1-4227-A4B9-5415ADF770C4}" srcId="{C5885A9C-1C9D-4852-BF06-6CF10CDEDD38}" destId="{715F5FB4-4CE4-4148-98F6-2989DD2E6DEC}" srcOrd="0" destOrd="0" parTransId="{4234DF3F-A03A-4C3B-91B4-5180B6A16D54}" sibTransId="{143FE71E-180D-4865-9353-367B98D146A6}"/>
    <dgm:cxn modelId="{A721A71E-F555-49B4-A1B2-C6097E91F482}" srcId="{C5885A9C-1C9D-4852-BF06-6CF10CDEDD38}" destId="{5CDC3ACD-EC76-4746-9CE4-6D4F16E232B8}" srcOrd="2" destOrd="0" parTransId="{B4F2566E-EC12-425B-908D-28B25306C6E8}" sibTransId="{4FC97FBA-67D0-4C54-9E9C-E1A54E3472E2}"/>
    <dgm:cxn modelId="{E365C520-A5B4-486F-BE89-C09DC6CF0C21}" srcId="{C5885A9C-1C9D-4852-BF06-6CF10CDEDD38}" destId="{8C56ABE7-6559-49B8-80F8-B6E6AF86FDF8}" srcOrd="1" destOrd="0" parTransId="{DE5ACD1C-05DF-4343-9527-10B6B660CCB8}" sibTransId="{604CE43B-0ED0-47CC-B4F1-F33685E35C7E}"/>
    <dgm:cxn modelId="{4717802F-7E6D-47ED-B6F6-78B61D454D4A}" type="presOf" srcId="{16D9849B-BEF7-46B4-847F-1896E29D2E97}" destId="{D819F4B9-D64E-47AE-B5CD-DE5A38092EC3}" srcOrd="0" destOrd="0" presId="urn:microsoft.com/office/officeart/2005/8/layout/vList2"/>
    <dgm:cxn modelId="{692F747A-5B79-43D7-B84D-86CBCD7186C3}" type="presOf" srcId="{C5885A9C-1C9D-4852-BF06-6CF10CDEDD38}" destId="{3B9A1485-A6BB-4ED4-9478-E14EF9E2DA6A}" srcOrd="0" destOrd="0" presId="urn:microsoft.com/office/officeart/2005/8/layout/vList2"/>
    <dgm:cxn modelId="{D09EDD7B-408E-4421-BBAE-46B9C1AE7ED2}" srcId="{C5885A9C-1C9D-4852-BF06-6CF10CDEDD38}" destId="{16D9849B-BEF7-46B4-847F-1896E29D2E97}" srcOrd="3" destOrd="0" parTransId="{5E24BEE1-4E6E-4021-B711-A91B59146B58}" sibTransId="{CBCDFC6B-3BFF-4678-8D05-A301688B5A81}"/>
    <dgm:cxn modelId="{FFF62FB4-19E9-4D44-98B9-0E9521A3364F}" type="presOf" srcId="{715F5FB4-4CE4-4148-98F6-2989DD2E6DEC}" destId="{FF566B6E-CC09-4121-A16A-13463C2B53CD}" srcOrd="0" destOrd="0" presId="urn:microsoft.com/office/officeart/2005/8/layout/vList2"/>
    <dgm:cxn modelId="{28275EEE-A966-4695-B7D6-165FA9E898B1}" type="presOf" srcId="{5CDC3ACD-EC76-4746-9CE4-6D4F16E232B8}" destId="{0C53CA8E-7B3B-4933-8907-31948482207E}" srcOrd="0" destOrd="0" presId="urn:microsoft.com/office/officeart/2005/8/layout/vList2"/>
    <dgm:cxn modelId="{A837A05B-66C9-40AA-B954-96B8E5E4E285}" type="presParOf" srcId="{3B9A1485-A6BB-4ED4-9478-E14EF9E2DA6A}" destId="{FF566B6E-CC09-4121-A16A-13463C2B53CD}" srcOrd="0" destOrd="0" presId="urn:microsoft.com/office/officeart/2005/8/layout/vList2"/>
    <dgm:cxn modelId="{CAAD3533-6FB8-44A9-85E6-6F08FCAD1217}" type="presParOf" srcId="{3B9A1485-A6BB-4ED4-9478-E14EF9E2DA6A}" destId="{E35FCD87-295C-40A5-BEF2-27D70AFEC429}" srcOrd="1" destOrd="0" presId="urn:microsoft.com/office/officeart/2005/8/layout/vList2"/>
    <dgm:cxn modelId="{06BDFB75-FA81-457F-94B4-F22AACC62909}" type="presParOf" srcId="{3B9A1485-A6BB-4ED4-9478-E14EF9E2DA6A}" destId="{7C717B5A-E956-4124-9F12-55FC779F7111}" srcOrd="2" destOrd="0" presId="urn:microsoft.com/office/officeart/2005/8/layout/vList2"/>
    <dgm:cxn modelId="{0D392956-0296-4894-AB94-9F94F52192DA}" type="presParOf" srcId="{3B9A1485-A6BB-4ED4-9478-E14EF9E2DA6A}" destId="{77FA3C31-6DC6-415F-A1A0-271593FFE83C}" srcOrd="3" destOrd="0" presId="urn:microsoft.com/office/officeart/2005/8/layout/vList2"/>
    <dgm:cxn modelId="{E9782961-0ECD-460C-8E14-810375E30245}" type="presParOf" srcId="{3B9A1485-A6BB-4ED4-9478-E14EF9E2DA6A}" destId="{0C53CA8E-7B3B-4933-8907-31948482207E}" srcOrd="4" destOrd="0" presId="urn:microsoft.com/office/officeart/2005/8/layout/vList2"/>
    <dgm:cxn modelId="{50F3C539-2177-46A6-BB50-747A4CA3CF0E}" type="presParOf" srcId="{3B9A1485-A6BB-4ED4-9478-E14EF9E2DA6A}" destId="{89306F61-8344-4ECC-A8E6-A6FC52AD6F8F}" srcOrd="5" destOrd="0" presId="urn:microsoft.com/office/officeart/2005/8/layout/vList2"/>
    <dgm:cxn modelId="{AEF613AE-231B-4333-8834-DAA4C44F6675}" type="presParOf" srcId="{3B9A1485-A6BB-4ED4-9478-E14EF9E2DA6A}" destId="{D819F4B9-D64E-47AE-B5CD-DE5A38092E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1CB9D4-E8AE-43F7-8496-04D827FC99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B855D1-930B-4D81-A470-A4D516A954F1}">
      <dgm:prSet/>
      <dgm:spPr/>
      <dgm:t>
        <a:bodyPr/>
        <a:lstStyle/>
        <a:p>
          <a:r>
            <a:rPr lang="hr-HR"/>
            <a:t>Objasnite važnost prevencije potkoljeničnog ulkusa.</a:t>
          </a:r>
          <a:endParaRPr lang="en-US"/>
        </a:p>
      </dgm:t>
    </dgm:pt>
    <dgm:pt modelId="{CCAAFD4E-9713-422E-906D-742A632D1541}" type="parTrans" cxnId="{A9639BE2-8F5A-4569-9ABA-12A5C713A71D}">
      <dgm:prSet/>
      <dgm:spPr/>
      <dgm:t>
        <a:bodyPr/>
        <a:lstStyle/>
        <a:p>
          <a:endParaRPr lang="en-US"/>
        </a:p>
      </dgm:t>
    </dgm:pt>
    <dgm:pt modelId="{3439B866-5771-4B73-8DC8-A3BDAACC37A3}" type="sibTrans" cxnId="{A9639BE2-8F5A-4569-9ABA-12A5C713A71D}">
      <dgm:prSet/>
      <dgm:spPr/>
      <dgm:t>
        <a:bodyPr/>
        <a:lstStyle/>
        <a:p>
          <a:endParaRPr lang="en-US"/>
        </a:p>
      </dgm:t>
    </dgm:pt>
    <dgm:pt modelId="{177981BC-C093-4798-88E6-345DF5C9ECF1}">
      <dgm:prSet/>
      <dgm:spPr/>
      <dgm:t>
        <a:bodyPr/>
        <a:lstStyle/>
        <a:p>
          <a:r>
            <a:rPr lang="hr-HR"/>
            <a:t>Opišite prevenciju venskog ulkusa.</a:t>
          </a:r>
          <a:endParaRPr lang="en-US"/>
        </a:p>
      </dgm:t>
    </dgm:pt>
    <dgm:pt modelId="{29D45850-6466-4D6D-9CCA-20C335EA9FA2}" type="parTrans" cxnId="{BC696868-AADD-412F-AA57-6B312D1496EF}">
      <dgm:prSet/>
      <dgm:spPr/>
      <dgm:t>
        <a:bodyPr/>
        <a:lstStyle/>
        <a:p>
          <a:endParaRPr lang="en-US"/>
        </a:p>
      </dgm:t>
    </dgm:pt>
    <dgm:pt modelId="{BA70D1C6-A970-47D9-B73A-638E47358A99}" type="sibTrans" cxnId="{BC696868-AADD-412F-AA57-6B312D1496EF}">
      <dgm:prSet/>
      <dgm:spPr/>
      <dgm:t>
        <a:bodyPr/>
        <a:lstStyle/>
        <a:p>
          <a:endParaRPr lang="en-US"/>
        </a:p>
      </dgm:t>
    </dgm:pt>
    <dgm:pt modelId="{E2484B56-38EA-4FB6-A295-489EF2A4F20B}">
      <dgm:prSet/>
      <dgm:spPr/>
      <dgm:t>
        <a:bodyPr/>
        <a:lstStyle/>
        <a:p>
          <a:r>
            <a:rPr lang="hr-HR"/>
            <a:t>Opišite prevenciju arterijskog ulkusa.</a:t>
          </a:r>
          <a:endParaRPr lang="en-US"/>
        </a:p>
      </dgm:t>
    </dgm:pt>
    <dgm:pt modelId="{4F9024FD-8D59-4E08-BC0E-0A408E9C57F0}" type="parTrans" cxnId="{26BDACCD-DAC4-45FC-99A3-7954451DD8A8}">
      <dgm:prSet/>
      <dgm:spPr/>
      <dgm:t>
        <a:bodyPr/>
        <a:lstStyle/>
        <a:p>
          <a:endParaRPr lang="en-US"/>
        </a:p>
      </dgm:t>
    </dgm:pt>
    <dgm:pt modelId="{2033AF0D-D0CB-4260-9C2C-7AD858846447}" type="sibTrans" cxnId="{26BDACCD-DAC4-45FC-99A3-7954451DD8A8}">
      <dgm:prSet/>
      <dgm:spPr/>
      <dgm:t>
        <a:bodyPr/>
        <a:lstStyle/>
        <a:p>
          <a:endParaRPr lang="en-US"/>
        </a:p>
      </dgm:t>
    </dgm:pt>
    <dgm:pt modelId="{821F162C-8288-456B-BAD1-272D9A1D66DD}">
      <dgm:prSet/>
      <dgm:spPr/>
      <dgm:t>
        <a:bodyPr/>
        <a:lstStyle/>
        <a:p>
          <a:r>
            <a:rPr lang="hr-HR" dirty="0"/>
            <a:t>Navedite simptome potkoljeničnog ulkusa koje bolesnici osjećaju.</a:t>
          </a:r>
          <a:endParaRPr lang="en-US" dirty="0"/>
        </a:p>
      </dgm:t>
    </dgm:pt>
    <dgm:pt modelId="{F0375848-372A-473A-888C-8699F5846E6C}" type="parTrans" cxnId="{B590BB03-D3D3-4E27-BC0E-16E525A660F8}">
      <dgm:prSet/>
      <dgm:spPr/>
      <dgm:t>
        <a:bodyPr/>
        <a:lstStyle/>
        <a:p>
          <a:endParaRPr lang="en-US"/>
        </a:p>
      </dgm:t>
    </dgm:pt>
    <dgm:pt modelId="{72C006B5-1626-401E-890B-972C70336F9F}" type="sibTrans" cxnId="{B590BB03-D3D3-4E27-BC0E-16E525A660F8}">
      <dgm:prSet/>
      <dgm:spPr/>
      <dgm:t>
        <a:bodyPr/>
        <a:lstStyle/>
        <a:p>
          <a:endParaRPr lang="en-US"/>
        </a:p>
      </dgm:t>
    </dgm:pt>
    <dgm:pt modelId="{6132368E-EDFF-4065-90D1-8631A8250282}">
      <dgm:prSet/>
      <dgm:spPr/>
      <dgm:t>
        <a:bodyPr/>
        <a:lstStyle/>
        <a:p>
          <a:r>
            <a:rPr lang="hr-HR"/>
            <a:t>Nabrojite mjere prevencije potkoljeničnog ulkusa.</a:t>
          </a:r>
          <a:endParaRPr lang="en-US"/>
        </a:p>
      </dgm:t>
    </dgm:pt>
    <dgm:pt modelId="{A4520FB4-1CFD-4A9B-8619-501531D52911}" type="parTrans" cxnId="{819D9BBE-6594-4DE2-A6BC-DF9CCA94E74E}">
      <dgm:prSet/>
      <dgm:spPr/>
      <dgm:t>
        <a:bodyPr/>
        <a:lstStyle/>
        <a:p>
          <a:endParaRPr lang="en-US"/>
        </a:p>
      </dgm:t>
    </dgm:pt>
    <dgm:pt modelId="{B2E0E52B-9DA4-40D1-9687-65CA14CB6942}" type="sibTrans" cxnId="{819D9BBE-6594-4DE2-A6BC-DF9CCA94E74E}">
      <dgm:prSet/>
      <dgm:spPr/>
      <dgm:t>
        <a:bodyPr/>
        <a:lstStyle/>
        <a:p>
          <a:endParaRPr lang="en-US"/>
        </a:p>
      </dgm:t>
    </dgm:pt>
    <dgm:pt modelId="{A35CD0C6-3AD1-424B-9772-A42AB1D27FCA}">
      <dgm:prSet/>
      <dgm:spPr/>
      <dgm:t>
        <a:bodyPr/>
        <a:lstStyle/>
        <a:p>
          <a:r>
            <a:rPr lang="hr-HR"/>
            <a:t>Objasnite dijagnostičke postupke u bolesnika sa pokoljeničnim ulkusom.</a:t>
          </a:r>
          <a:endParaRPr lang="en-US"/>
        </a:p>
      </dgm:t>
    </dgm:pt>
    <dgm:pt modelId="{94AA16DD-155B-4AF4-980E-885114515E72}" type="parTrans" cxnId="{268F0729-E716-4967-90AE-74E9DDD3DECC}">
      <dgm:prSet/>
      <dgm:spPr/>
      <dgm:t>
        <a:bodyPr/>
        <a:lstStyle/>
        <a:p>
          <a:endParaRPr lang="en-US"/>
        </a:p>
      </dgm:t>
    </dgm:pt>
    <dgm:pt modelId="{4621A41D-81D0-4DAD-9F21-600BDDD1E768}" type="sibTrans" cxnId="{268F0729-E716-4967-90AE-74E9DDD3DECC}">
      <dgm:prSet/>
      <dgm:spPr/>
      <dgm:t>
        <a:bodyPr/>
        <a:lstStyle/>
        <a:p>
          <a:endParaRPr lang="en-US"/>
        </a:p>
      </dgm:t>
    </dgm:pt>
    <dgm:pt modelId="{5659CE4A-355E-4D02-931C-E8AD5BF554D3}">
      <dgm:prSet/>
      <dgm:spPr/>
      <dgm:t>
        <a:bodyPr/>
        <a:lstStyle/>
        <a:p>
          <a:r>
            <a:rPr lang="hr-HR"/>
            <a:t>Opišite konzervativno i kirurško liječenje potkoljeničnog ulkusa. </a:t>
          </a:r>
          <a:endParaRPr lang="en-US"/>
        </a:p>
      </dgm:t>
    </dgm:pt>
    <dgm:pt modelId="{0EF0112B-7A50-485F-A019-F096499D6655}" type="parTrans" cxnId="{4E83A1AE-E41B-4EC3-ABDE-7F75FA06D857}">
      <dgm:prSet/>
      <dgm:spPr/>
      <dgm:t>
        <a:bodyPr/>
        <a:lstStyle/>
        <a:p>
          <a:endParaRPr lang="en-US"/>
        </a:p>
      </dgm:t>
    </dgm:pt>
    <dgm:pt modelId="{A5E76299-8F6C-4BE7-873C-CA51857DF977}" type="sibTrans" cxnId="{4E83A1AE-E41B-4EC3-ABDE-7F75FA06D857}">
      <dgm:prSet/>
      <dgm:spPr/>
      <dgm:t>
        <a:bodyPr/>
        <a:lstStyle/>
        <a:p>
          <a:endParaRPr lang="en-US"/>
        </a:p>
      </dgm:t>
    </dgm:pt>
    <dgm:pt modelId="{E5719DF4-CEF1-4F58-97CF-DA902DB7834A}" type="pres">
      <dgm:prSet presAssocID="{BE1CB9D4-E8AE-43F7-8496-04D827FC99AC}" presName="vert0" presStyleCnt="0">
        <dgm:presLayoutVars>
          <dgm:dir/>
          <dgm:animOne val="branch"/>
          <dgm:animLvl val="lvl"/>
        </dgm:presLayoutVars>
      </dgm:prSet>
      <dgm:spPr/>
    </dgm:pt>
    <dgm:pt modelId="{C18DE41A-5102-4634-964A-7610CA29304A}" type="pres">
      <dgm:prSet presAssocID="{A9B855D1-930B-4D81-A470-A4D516A954F1}" presName="thickLine" presStyleLbl="alignNode1" presStyleIdx="0" presStyleCnt="7"/>
      <dgm:spPr/>
    </dgm:pt>
    <dgm:pt modelId="{FE75DC59-154C-4065-B970-2A782D447A03}" type="pres">
      <dgm:prSet presAssocID="{A9B855D1-930B-4D81-A470-A4D516A954F1}" presName="horz1" presStyleCnt="0"/>
      <dgm:spPr/>
    </dgm:pt>
    <dgm:pt modelId="{63A7D1D0-CC00-4FF0-95B2-936514B969B3}" type="pres">
      <dgm:prSet presAssocID="{A9B855D1-930B-4D81-A470-A4D516A954F1}" presName="tx1" presStyleLbl="revTx" presStyleIdx="0" presStyleCnt="7"/>
      <dgm:spPr/>
    </dgm:pt>
    <dgm:pt modelId="{744B1741-1378-46E3-BB59-F8D4DBC99BD9}" type="pres">
      <dgm:prSet presAssocID="{A9B855D1-930B-4D81-A470-A4D516A954F1}" presName="vert1" presStyleCnt="0"/>
      <dgm:spPr/>
    </dgm:pt>
    <dgm:pt modelId="{4D67095A-D01F-4D02-B540-7950A4C65098}" type="pres">
      <dgm:prSet presAssocID="{177981BC-C093-4798-88E6-345DF5C9ECF1}" presName="thickLine" presStyleLbl="alignNode1" presStyleIdx="1" presStyleCnt="7"/>
      <dgm:spPr/>
    </dgm:pt>
    <dgm:pt modelId="{4193BC6C-D67E-4771-9104-5B0DC77E8C00}" type="pres">
      <dgm:prSet presAssocID="{177981BC-C093-4798-88E6-345DF5C9ECF1}" presName="horz1" presStyleCnt="0"/>
      <dgm:spPr/>
    </dgm:pt>
    <dgm:pt modelId="{17B381C3-6A4B-4FEF-BF48-9899B63B4EC1}" type="pres">
      <dgm:prSet presAssocID="{177981BC-C093-4798-88E6-345DF5C9ECF1}" presName="tx1" presStyleLbl="revTx" presStyleIdx="1" presStyleCnt="7"/>
      <dgm:spPr/>
    </dgm:pt>
    <dgm:pt modelId="{B6CA3AC6-B572-4B05-8038-D13BA7DFF400}" type="pres">
      <dgm:prSet presAssocID="{177981BC-C093-4798-88E6-345DF5C9ECF1}" presName="vert1" presStyleCnt="0"/>
      <dgm:spPr/>
    </dgm:pt>
    <dgm:pt modelId="{AC7D7F7C-ABF2-4ADA-9C59-0FEA72617A9C}" type="pres">
      <dgm:prSet presAssocID="{E2484B56-38EA-4FB6-A295-489EF2A4F20B}" presName="thickLine" presStyleLbl="alignNode1" presStyleIdx="2" presStyleCnt="7"/>
      <dgm:spPr/>
    </dgm:pt>
    <dgm:pt modelId="{6B284CCF-DBE0-4164-BB2F-44CE03111AC7}" type="pres">
      <dgm:prSet presAssocID="{E2484B56-38EA-4FB6-A295-489EF2A4F20B}" presName="horz1" presStyleCnt="0"/>
      <dgm:spPr/>
    </dgm:pt>
    <dgm:pt modelId="{80E682BD-40D5-4679-80C8-66F12A9103BA}" type="pres">
      <dgm:prSet presAssocID="{E2484B56-38EA-4FB6-A295-489EF2A4F20B}" presName="tx1" presStyleLbl="revTx" presStyleIdx="2" presStyleCnt="7"/>
      <dgm:spPr/>
    </dgm:pt>
    <dgm:pt modelId="{30A150D6-6A57-4912-8E6E-C5A4D1096123}" type="pres">
      <dgm:prSet presAssocID="{E2484B56-38EA-4FB6-A295-489EF2A4F20B}" presName="vert1" presStyleCnt="0"/>
      <dgm:spPr/>
    </dgm:pt>
    <dgm:pt modelId="{9AF94C81-AED9-4608-AC2C-318697F8938B}" type="pres">
      <dgm:prSet presAssocID="{821F162C-8288-456B-BAD1-272D9A1D66DD}" presName="thickLine" presStyleLbl="alignNode1" presStyleIdx="3" presStyleCnt="7"/>
      <dgm:spPr/>
    </dgm:pt>
    <dgm:pt modelId="{70633B51-8012-404D-9910-40D04A1C00A7}" type="pres">
      <dgm:prSet presAssocID="{821F162C-8288-456B-BAD1-272D9A1D66DD}" presName="horz1" presStyleCnt="0"/>
      <dgm:spPr/>
    </dgm:pt>
    <dgm:pt modelId="{0EED27B0-2AB8-4017-985E-035D1C4C9227}" type="pres">
      <dgm:prSet presAssocID="{821F162C-8288-456B-BAD1-272D9A1D66DD}" presName="tx1" presStyleLbl="revTx" presStyleIdx="3" presStyleCnt="7"/>
      <dgm:spPr/>
    </dgm:pt>
    <dgm:pt modelId="{D6153CA2-3CCB-4520-9693-14A3164C58D9}" type="pres">
      <dgm:prSet presAssocID="{821F162C-8288-456B-BAD1-272D9A1D66DD}" presName="vert1" presStyleCnt="0"/>
      <dgm:spPr/>
    </dgm:pt>
    <dgm:pt modelId="{99EC18A5-3D15-4DBE-882F-7A5471A755CF}" type="pres">
      <dgm:prSet presAssocID="{6132368E-EDFF-4065-90D1-8631A8250282}" presName="thickLine" presStyleLbl="alignNode1" presStyleIdx="4" presStyleCnt="7"/>
      <dgm:spPr/>
    </dgm:pt>
    <dgm:pt modelId="{9F682E02-CCE8-488B-9AA2-DBF26ECC9672}" type="pres">
      <dgm:prSet presAssocID="{6132368E-EDFF-4065-90D1-8631A8250282}" presName="horz1" presStyleCnt="0"/>
      <dgm:spPr/>
    </dgm:pt>
    <dgm:pt modelId="{4A19E800-8105-430A-81AB-7E97905D338F}" type="pres">
      <dgm:prSet presAssocID="{6132368E-EDFF-4065-90D1-8631A8250282}" presName="tx1" presStyleLbl="revTx" presStyleIdx="4" presStyleCnt="7"/>
      <dgm:spPr/>
    </dgm:pt>
    <dgm:pt modelId="{5C51EAC0-E559-48E1-9F38-DF01EBA24212}" type="pres">
      <dgm:prSet presAssocID="{6132368E-EDFF-4065-90D1-8631A8250282}" presName="vert1" presStyleCnt="0"/>
      <dgm:spPr/>
    </dgm:pt>
    <dgm:pt modelId="{D306A422-7A6A-40A8-8B21-0F3411200046}" type="pres">
      <dgm:prSet presAssocID="{A35CD0C6-3AD1-424B-9772-A42AB1D27FCA}" presName="thickLine" presStyleLbl="alignNode1" presStyleIdx="5" presStyleCnt="7"/>
      <dgm:spPr/>
    </dgm:pt>
    <dgm:pt modelId="{3436C4F7-9AD8-4E01-8183-7B2745B26E45}" type="pres">
      <dgm:prSet presAssocID="{A35CD0C6-3AD1-424B-9772-A42AB1D27FCA}" presName="horz1" presStyleCnt="0"/>
      <dgm:spPr/>
    </dgm:pt>
    <dgm:pt modelId="{7410E380-57B6-41E1-8E83-A4CB23589A60}" type="pres">
      <dgm:prSet presAssocID="{A35CD0C6-3AD1-424B-9772-A42AB1D27FCA}" presName="tx1" presStyleLbl="revTx" presStyleIdx="5" presStyleCnt="7"/>
      <dgm:spPr/>
    </dgm:pt>
    <dgm:pt modelId="{C2494B29-2337-4859-93E5-F6DA65426631}" type="pres">
      <dgm:prSet presAssocID="{A35CD0C6-3AD1-424B-9772-A42AB1D27FCA}" presName="vert1" presStyleCnt="0"/>
      <dgm:spPr/>
    </dgm:pt>
    <dgm:pt modelId="{31915078-1403-4F43-8054-7D417BA3FED6}" type="pres">
      <dgm:prSet presAssocID="{5659CE4A-355E-4D02-931C-E8AD5BF554D3}" presName="thickLine" presStyleLbl="alignNode1" presStyleIdx="6" presStyleCnt="7"/>
      <dgm:spPr/>
    </dgm:pt>
    <dgm:pt modelId="{D09F79E6-A53D-4825-A01B-B1D5411AAC45}" type="pres">
      <dgm:prSet presAssocID="{5659CE4A-355E-4D02-931C-E8AD5BF554D3}" presName="horz1" presStyleCnt="0"/>
      <dgm:spPr/>
    </dgm:pt>
    <dgm:pt modelId="{EC47CC66-0FDE-4B54-9FD9-12BB2E8C9297}" type="pres">
      <dgm:prSet presAssocID="{5659CE4A-355E-4D02-931C-E8AD5BF554D3}" presName="tx1" presStyleLbl="revTx" presStyleIdx="6" presStyleCnt="7"/>
      <dgm:spPr/>
    </dgm:pt>
    <dgm:pt modelId="{B8F1F799-F381-4EBD-813D-CDFEF5B0E100}" type="pres">
      <dgm:prSet presAssocID="{5659CE4A-355E-4D02-931C-E8AD5BF554D3}" presName="vert1" presStyleCnt="0"/>
      <dgm:spPr/>
    </dgm:pt>
  </dgm:ptLst>
  <dgm:cxnLst>
    <dgm:cxn modelId="{B590BB03-D3D3-4E27-BC0E-16E525A660F8}" srcId="{BE1CB9D4-E8AE-43F7-8496-04D827FC99AC}" destId="{821F162C-8288-456B-BAD1-272D9A1D66DD}" srcOrd="3" destOrd="0" parTransId="{F0375848-372A-473A-888C-8699F5846E6C}" sibTransId="{72C006B5-1626-401E-890B-972C70336F9F}"/>
    <dgm:cxn modelId="{B2FEF21F-8A1E-4A10-AFC3-24CE84165583}" type="presOf" srcId="{BE1CB9D4-E8AE-43F7-8496-04D827FC99AC}" destId="{E5719DF4-CEF1-4F58-97CF-DA902DB7834A}" srcOrd="0" destOrd="0" presId="urn:microsoft.com/office/officeart/2008/layout/LinedList"/>
    <dgm:cxn modelId="{268F0729-E716-4967-90AE-74E9DDD3DECC}" srcId="{BE1CB9D4-E8AE-43F7-8496-04D827FC99AC}" destId="{A35CD0C6-3AD1-424B-9772-A42AB1D27FCA}" srcOrd="5" destOrd="0" parTransId="{94AA16DD-155B-4AF4-980E-885114515E72}" sibTransId="{4621A41D-81D0-4DAD-9F21-600BDDD1E768}"/>
    <dgm:cxn modelId="{8FA6ED32-09C1-411C-A475-1C30D41D09B1}" type="presOf" srcId="{A9B855D1-930B-4D81-A470-A4D516A954F1}" destId="{63A7D1D0-CC00-4FF0-95B2-936514B969B3}" srcOrd="0" destOrd="0" presId="urn:microsoft.com/office/officeart/2008/layout/LinedList"/>
    <dgm:cxn modelId="{BC696868-AADD-412F-AA57-6B312D1496EF}" srcId="{BE1CB9D4-E8AE-43F7-8496-04D827FC99AC}" destId="{177981BC-C093-4798-88E6-345DF5C9ECF1}" srcOrd="1" destOrd="0" parTransId="{29D45850-6466-4D6D-9CCA-20C335EA9FA2}" sibTransId="{BA70D1C6-A970-47D9-B73A-638E47358A99}"/>
    <dgm:cxn modelId="{28563882-7EC5-4536-B768-19D58063B958}" type="presOf" srcId="{821F162C-8288-456B-BAD1-272D9A1D66DD}" destId="{0EED27B0-2AB8-4017-985E-035D1C4C9227}" srcOrd="0" destOrd="0" presId="urn:microsoft.com/office/officeart/2008/layout/LinedList"/>
    <dgm:cxn modelId="{A7C5458E-5EC3-43E6-90D3-66B7C861B3C3}" type="presOf" srcId="{5659CE4A-355E-4D02-931C-E8AD5BF554D3}" destId="{EC47CC66-0FDE-4B54-9FD9-12BB2E8C9297}" srcOrd="0" destOrd="0" presId="urn:microsoft.com/office/officeart/2008/layout/LinedList"/>
    <dgm:cxn modelId="{4EAED195-E5A6-4FD4-AE35-A200C96A6D79}" type="presOf" srcId="{177981BC-C093-4798-88E6-345DF5C9ECF1}" destId="{17B381C3-6A4B-4FEF-BF48-9899B63B4EC1}" srcOrd="0" destOrd="0" presId="urn:microsoft.com/office/officeart/2008/layout/LinedList"/>
    <dgm:cxn modelId="{B2CFBBA9-6322-44FD-B4CA-10BDBD4F2BA4}" type="presOf" srcId="{A35CD0C6-3AD1-424B-9772-A42AB1D27FCA}" destId="{7410E380-57B6-41E1-8E83-A4CB23589A60}" srcOrd="0" destOrd="0" presId="urn:microsoft.com/office/officeart/2008/layout/LinedList"/>
    <dgm:cxn modelId="{4E83A1AE-E41B-4EC3-ABDE-7F75FA06D857}" srcId="{BE1CB9D4-E8AE-43F7-8496-04D827FC99AC}" destId="{5659CE4A-355E-4D02-931C-E8AD5BF554D3}" srcOrd="6" destOrd="0" parTransId="{0EF0112B-7A50-485F-A019-F096499D6655}" sibTransId="{A5E76299-8F6C-4BE7-873C-CA51857DF977}"/>
    <dgm:cxn modelId="{8B8269B3-3CA1-4019-8B08-7271A87BECCB}" type="presOf" srcId="{E2484B56-38EA-4FB6-A295-489EF2A4F20B}" destId="{80E682BD-40D5-4679-80C8-66F12A9103BA}" srcOrd="0" destOrd="0" presId="urn:microsoft.com/office/officeart/2008/layout/LinedList"/>
    <dgm:cxn modelId="{819D9BBE-6594-4DE2-A6BC-DF9CCA94E74E}" srcId="{BE1CB9D4-E8AE-43F7-8496-04D827FC99AC}" destId="{6132368E-EDFF-4065-90D1-8631A8250282}" srcOrd="4" destOrd="0" parTransId="{A4520FB4-1CFD-4A9B-8619-501531D52911}" sibTransId="{B2E0E52B-9DA4-40D1-9687-65CA14CB6942}"/>
    <dgm:cxn modelId="{26BDACCD-DAC4-45FC-99A3-7954451DD8A8}" srcId="{BE1CB9D4-E8AE-43F7-8496-04D827FC99AC}" destId="{E2484B56-38EA-4FB6-A295-489EF2A4F20B}" srcOrd="2" destOrd="0" parTransId="{4F9024FD-8D59-4E08-BC0E-0A408E9C57F0}" sibTransId="{2033AF0D-D0CB-4260-9C2C-7AD858846447}"/>
    <dgm:cxn modelId="{A9639BE2-8F5A-4569-9ABA-12A5C713A71D}" srcId="{BE1CB9D4-E8AE-43F7-8496-04D827FC99AC}" destId="{A9B855D1-930B-4D81-A470-A4D516A954F1}" srcOrd="0" destOrd="0" parTransId="{CCAAFD4E-9713-422E-906D-742A632D1541}" sibTransId="{3439B866-5771-4B73-8DC8-A3BDAACC37A3}"/>
    <dgm:cxn modelId="{F938FCE4-6106-48F1-9747-EB200C475CFA}" type="presOf" srcId="{6132368E-EDFF-4065-90D1-8631A8250282}" destId="{4A19E800-8105-430A-81AB-7E97905D338F}" srcOrd="0" destOrd="0" presId="urn:microsoft.com/office/officeart/2008/layout/LinedList"/>
    <dgm:cxn modelId="{267CBE5F-4B79-460D-B968-D9EC3077B684}" type="presParOf" srcId="{E5719DF4-CEF1-4F58-97CF-DA902DB7834A}" destId="{C18DE41A-5102-4634-964A-7610CA29304A}" srcOrd="0" destOrd="0" presId="urn:microsoft.com/office/officeart/2008/layout/LinedList"/>
    <dgm:cxn modelId="{1C0210A4-3A83-4604-A2BE-690F52862984}" type="presParOf" srcId="{E5719DF4-CEF1-4F58-97CF-DA902DB7834A}" destId="{FE75DC59-154C-4065-B970-2A782D447A03}" srcOrd="1" destOrd="0" presId="urn:microsoft.com/office/officeart/2008/layout/LinedList"/>
    <dgm:cxn modelId="{918CEA5D-FAD1-4FB0-A019-9F7C370D1139}" type="presParOf" srcId="{FE75DC59-154C-4065-B970-2A782D447A03}" destId="{63A7D1D0-CC00-4FF0-95B2-936514B969B3}" srcOrd="0" destOrd="0" presId="urn:microsoft.com/office/officeart/2008/layout/LinedList"/>
    <dgm:cxn modelId="{B308600D-BB7D-4490-AAAE-70F794790839}" type="presParOf" srcId="{FE75DC59-154C-4065-B970-2A782D447A03}" destId="{744B1741-1378-46E3-BB59-F8D4DBC99BD9}" srcOrd="1" destOrd="0" presId="urn:microsoft.com/office/officeart/2008/layout/LinedList"/>
    <dgm:cxn modelId="{39B9411E-FD97-46AE-813E-318B3DAC9C85}" type="presParOf" srcId="{E5719DF4-CEF1-4F58-97CF-DA902DB7834A}" destId="{4D67095A-D01F-4D02-B540-7950A4C65098}" srcOrd="2" destOrd="0" presId="urn:microsoft.com/office/officeart/2008/layout/LinedList"/>
    <dgm:cxn modelId="{5D2063BF-E520-4768-BF4E-D16DA200688C}" type="presParOf" srcId="{E5719DF4-CEF1-4F58-97CF-DA902DB7834A}" destId="{4193BC6C-D67E-4771-9104-5B0DC77E8C00}" srcOrd="3" destOrd="0" presId="urn:microsoft.com/office/officeart/2008/layout/LinedList"/>
    <dgm:cxn modelId="{CF806F95-6744-48FD-9C57-773313F8106A}" type="presParOf" srcId="{4193BC6C-D67E-4771-9104-5B0DC77E8C00}" destId="{17B381C3-6A4B-4FEF-BF48-9899B63B4EC1}" srcOrd="0" destOrd="0" presId="urn:microsoft.com/office/officeart/2008/layout/LinedList"/>
    <dgm:cxn modelId="{DA0429F5-0A1E-4A89-A544-53254B4EC306}" type="presParOf" srcId="{4193BC6C-D67E-4771-9104-5B0DC77E8C00}" destId="{B6CA3AC6-B572-4B05-8038-D13BA7DFF400}" srcOrd="1" destOrd="0" presId="urn:microsoft.com/office/officeart/2008/layout/LinedList"/>
    <dgm:cxn modelId="{BF41598D-2A5F-4C2B-AE17-A55F58F73543}" type="presParOf" srcId="{E5719DF4-CEF1-4F58-97CF-DA902DB7834A}" destId="{AC7D7F7C-ABF2-4ADA-9C59-0FEA72617A9C}" srcOrd="4" destOrd="0" presId="urn:microsoft.com/office/officeart/2008/layout/LinedList"/>
    <dgm:cxn modelId="{4781E559-C150-4B9A-ABDC-4DECC82D2A9C}" type="presParOf" srcId="{E5719DF4-CEF1-4F58-97CF-DA902DB7834A}" destId="{6B284CCF-DBE0-4164-BB2F-44CE03111AC7}" srcOrd="5" destOrd="0" presId="urn:microsoft.com/office/officeart/2008/layout/LinedList"/>
    <dgm:cxn modelId="{C18338F8-9CAF-4145-AFB7-618CEBB11FBF}" type="presParOf" srcId="{6B284CCF-DBE0-4164-BB2F-44CE03111AC7}" destId="{80E682BD-40D5-4679-80C8-66F12A9103BA}" srcOrd="0" destOrd="0" presId="urn:microsoft.com/office/officeart/2008/layout/LinedList"/>
    <dgm:cxn modelId="{6BD07E41-097E-4AB1-B55C-4F41696B9574}" type="presParOf" srcId="{6B284CCF-DBE0-4164-BB2F-44CE03111AC7}" destId="{30A150D6-6A57-4912-8E6E-C5A4D1096123}" srcOrd="1" destOrd="0" presId="urn:microsoft.com/office/officeart/2008/layout/LinedList"/>
    <dgm:cxn modelId="{BAB89F9C-ABE3-417F-AC04-09787A0B097F}" type="presParOf" srcId="{E5719DF4-CEF1-4F58-97CF-DA902DB7834A}" destId="{9AF94C81-AED9-4608-AC2C-318697F8938B}" srcOrd="6" destOrd="0" presId="urn:microsoft.com/office/officeart/2008/layout/LinedList"/>
    <dgm:cxn modelId="{9C8BCC3A-D26A-45CF-8681-43CFDC971286}" type="presParOf" srcId="{E5719DF4-CEF1-4F58-97CF-DA902DB7834A}" destId="{70633B51-8012-404D-9910-40D04A1C00A7}" srcOrd="7" destOrd="0" presId="urn:microsoft.com/office/officeart/2008/layout/LinedList"/>
    <dgm:cxn modelId="{EFF62C7C-674D-4462-BBCD-90B4DEEB1AF1}" type="presParOf" srcId="{70633B51-8012-404D-9910-40D04A1C00A7}" destId="{0EED27B0-2AB8-4017-985E-035D1C4C9227}" srcOrd="0" destOrd="0" presId="urn:microsoft.com/office/officeart/2008/layout/LinedList"/>
    <dgm:cxn modelId="{6CB0EDA0-6EF8-4598-86B6-B18BB4DD1816}" type="presParOf" srcId="{70633B51-8012-404D-9910-40D04A1C00A7}" destId="{D6153CA2-3CCB-4520-9693-14A3164C58D9}" srcOrd="1" destOrd="0" presId="urn:microsoft.com/office/officeart/2008/layout/LinedList"/>
    <dgm:cxn modelId="{BD31B954-1EA2-4628-990D-51981EC69175}" type="presParOf" srcId="{E5719DF4-CEF1-4F58-97CF-DA902DB7834A}" destId="{99EC18A5-3D15-4DBE-882F-7A5471A755CF}" srcOrd="8" destOrd="0" presId="urn:microsoft.com/office/officeart/2008/layout/LinedList"/>
    <dgm:cxn modelId="{C3FA9A18-8472-4633-BA81-9F825601F6E2}" type="presParOf" srcId="{E5719DF4-CEF1-4F58-97CF-DA902DB7834A}" destId="{9F682E02-CCE8-488B-9AA2-DBF26ECC9672}" srcOrd="9" destOrd="0" presId="urn:microsoft.com/office/officeart/2008/layout/LinedList"/>
    <dgm:cxn modelId="{7EBF4565-C445-4A56-B79D-E6885F103B0C}" type="presParOf" srcId="{9F682E02-CCE8-488B-9AA2-DBF26ECC9672}" destId="{4A19E800-8105-430A-81AB-7E97905D338F}" srcOrd="0" destOrd="0" presId="urn:microsoft.com/office/officeart/2008/layout/LinedList"/>
    <dgm:cxn modelId="{60F6E547-E22C-49B9-AFC7-F9462F07942E}" type="presParOf" srcId="{9F682E02-CCE8-488B-9AA2-DBF26ECC9672}" destId="{5C51EAC0-E559-48E1-9F38-DF01EBA24212}" srcOrd="1" destOrd="0" presId="urn:microsoft.com/office/officeart/2008/layout/LinedList"/>
    <dgm:cxn modelId="{E6B794E6-604B-4FAA-924D-835FC5872CFB}" type="presParOf" srcId="{E5719DF4-CEF1-4F58-97CF-DA902DB7834A}" destId="{D306A422-7A6A-40A8-8B21-0F3411200046}" srcOrd="10" destOrd="0" presId="urn:microsoft.com/office/officeart/2008/layout/LinedList"/>
    <dgm:cxn modelId="{1D098C71-6E2B-4F90-B681-702C39EE05FF}" type="presParOf" srcId="{E5719DF4-CEF1-4F58-97CF-DA902DB7834A}" destId="{3436C4F7-9AD8-4E01-8183-7B2745B26E45}" srcOrd="11" destOrd="0" presId="urn:microsoft.com/office/officeart/2008/layout/LinedList"/>
    <dgm:cxn modelId="{CEE0FC9B-0E6C-45BB-AF25-31D4FAC46BDC}" type="presParOf" srcId="{3436C4F7-9AD8-4E01-8183-7B2745B26E45}" destId="{7410E380-57B6-41E1-8E83-A4CB23589A60}" srcOrd="0" destOrd="0" presId="urn:microsoft.com/office/officeart/2008/layout/LinedList"/>
    <dgm:cxn modelId="{8CD5F091-A4E2-46C3-B672-033E52108C1F}" type="presParOf" srcId="{3436C4F7-9AD8-4E01-8183-7B2745B26E45}" destId="{C2494B29-2337-4859-93E5-F6DA65426631}" srcOrd="1" destOrd="0" presId="urn:microsoft.com/office/officeart/2008/layout/LinedList"/>
    <dgm:cxn modelId="{9CB2004C-EABB-434C-808C-B33A950EBCFA}" type="presParOf" srcId="{E5719DF4-CEF1-4F58-97CF-DA902DB7834A}" destId="{31915078-1403-4F43-8054-7D417BA3FED6}" srcOrd="12" destOrd="0" presId="urn:microsoft.com/office/officeart/2008/layout/LinedList"/>
    <dgm:cxn modelId="{924EAAAB-765C-4DC2-AFA5-5780EBEBCDF6}" type="presParOf" srcId="{E5719DF4-CEF1-4F58-97CF-DA902DB7834A}" destId="{D09F79E6-A53D-4825-A01B-B1D5411AAC45}" srcOrd="13" destOrd="0" presId="urn:microsoft.com/office/officeart/2008/layout/LinedList"/>
    <dgm:cxn modelId="{8FF66AAA-52F0-47B4-9C0C-FDFFB53BE489}" type="presParOf" srcId="{D09F79E6-A53D-4825-A01B-B1D5411AAC45}" destId="{EC47CC66-0FDE-4B54-9FD9-12BB2E8C9297}" srcOrd="0" destOrd="0" presId="urn:microsoft.com/office/officeart/2008/layout/LinedList"/>
    <dgm:cxn modelId="{9B5EEEED-D3A4-4F08-BBC0-384C9D1440F3}" type="presParOf" srcId="{D09F79E6-A53D-4825-A01B-B1D5411AAC45}" destId="{B8F1F799-F381-4EBD-813D-CDFEF5B0E1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80547-0493-41DC-9CD9-775484CD74B9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93E0D0-26A4-429B-9243-CC17163BF6FA}">
      <dgm:prSet custT="1"/>
      <dgm:spPr/>
      <dgm:t>
        <a:bodyPr/>
        <a:lstStyle/>
        <a:p>
          <a:r>
            <a:rPr lang="hr-HR" sz="2400" dirty="0"/>
            <a:t>a) prevenciju “zdravog stanovništva” dakle onih koji su načinom života, odabirom vrsta rana posebno ugroženi za nastanak promjena u venskoj cirkulaciji donjih </a:t>
          </a:r>
          <a:r>
            <a:rPr lang="hr-HR" sz="2400" dirty="0" err="1"/>
            <a:t>okrajina</a:t>
          </a:r>
          <a:r>
            <a:rPr lang="hr-HR" sz="2400" dirty="0"/>
            <a:t>. </a:t>
          </a:r>
          <a:endParaRPr lang="en-US" sz="2400" dirty="0"/>
        </a:p>
      </dgm:t>
    </dgm:pt>
    <dgm:pt modelId="{6E20C6CF-8C95-4A57-9D19-1321B75ADA43}" type="parTrans" cxnId="{BA44D92F-77E1-4A28-9DA3-61E374507CDB}">
      <dgm:prSet/>
      <dgm:spPr/>
      <dgm:t>
        <a:bodyPr/>
        <a:lstStyle/>
        <a:p>
          <a:endParaRPr lang="en-US"/>
        </a:p>
      </dgm:t>
    </dgm:pt>
    <dgm:pt modelId="{5BBB7BEF-D567-447F-B524-764327C88214}" type="sibTrans" cxnId="{BA44D92F-77E1-4A28-9DA3-61E374507CDB}">
      <dgm:prSet custT="1"/>
      <dgm:spPr/>
      <dgm:t>
        <a:bodyPr/>
        <a:lstStyle/>
        <a:p>
          <a:endParaRPr lang="en-US" sz="2400"/>
        </a:p>
      </dgm:t>
    </dgm:pt>
    <dgm:pt modelId="{384BC166-071A-4124-8C54-B5A2FEACE6B7}">
      <dgm:prSet custT="1"/>
      <dgm:spPr/>
      <dgm:t>
        <a:bodyPr/>
        <a:lstStyle/>
        <a:p>
          <a:r>
            <a:rPr lang="hr-HR" sz="2400" dirty="0"/>
            <a:t>b) prevenciju bolesnika koji imaju znakove smetnji venske cirkulacije na donjim okrajinama i u kojih dolazi u znatno većem postotku do pojave venskog ulkusa.</a:t>
          </a:r>
          <a:endParaRPr lang="en-US" sz="2400" dirty="0"/>
        </a:p>
      </dgm:t>
    </dgm:pt>
    <dgm:pt modelId="{57EAFF12-F782-4D02-AD0D-1DAECB64FBCC}" type="parTrans" cxnId="{1C7672B7-A3E0-4CE7-9148-3A60E851015D}">
      <dgm:prSet/>
      <dgm:spPr/>
      <dgm:t>
        <a:bodyPr/>
        <a:lstStyle/>
        <a:p>
          <a:endParaRPr lang="en-US"/>
        </a:p>
      </dgm:t>
    </dgm:pt>
    <dgm:pt modelId="{033B47C7-289A-42A4-B34C-A26632452685}" type="sibTrans" cxnId="{1C7672B7-A3E0-4CE7-9148-3A60E851015D}">
      <dgm:prSet custT="1"/>
      <dgm:spPr/>
      <dgm:t>
        <a:bodyPr/>
        <a:lstStyle/>
        <a:p>
          <a:endParaRPr lang="en-US" sz="2400"/>
        </a:p>
      </dgm:t>
    </dgm:pt>
    <dgm:pt modelId="{2BE6ADF2-3C23-41C5-9B89-52189756CBC1}">
      <dgm:prSet custT="1"/>
      <dgm:spPr/>
      <dgm:t>
        <a:bodyPr/>
        <a:lstStyle/>
        <a:p>
          <a:r>
            <a:rPr lang="hr-HR" sz="2400" dirty="0"/>
            <a:t>c) prevenciju bolesnika kod kojih je venski ulkus izliječen</a:t>
          </a:r>
          <a:endParaRPr lang="en-US" sz="2400" dirty="0"/>
        </a:p>
      </dgm:t>
    </dgm:pt>
    <dgm:pt modelId="{F37949E2-3857-41F2-96E1-2E8761E29D47}" type="parTrans" cxnId="{22667255-E8C3-4BA5-B1CD-90B8D675155D}">
      <dgm:prSet/>
      <dgm:spPr/>
      <dgm:t>
        <a:bodyPr/>
        <a:lstStyle/>
        <a:p>
          <a:endParaRPr lang="en-US"/>
        </a:p>
      </dgm:t>
    </dgm:pt>
    <dgm:pt modelId="{B132ED5A-0615-4626-A8ED-2A9664376F72}" type="sibTrans" cxnId="{22667255-E8C3-4BA5-B1CD-90B8D675155D}">
      <dgm:prSet/>
      <dgm:spPr/>
      <dgm:t>
        <a:bodyPr/>
        <a:lstStyle/>
        <a:p>
          <a:endParaRPr lang="en-US"/>
        </a:p>
      </dgm:t>
    </dgm:pt>
    <dgm:pt modelId="{317FF94C-7E1D-4F6D-A2C0-625A21C867B3}" type="pres">
      <dgm:prSet presAssocID="{05C80547-0493-41DC-9CD9-775484CD74B9}" presName="outerComposite" presStyleCnt="0">
        <dgm:presLayoutVars>
          <dgm:chMax val="5"/>
          <dgm:dir/>
          <dgm:resizeHandles val="exact"/>
        </dgm:presLayoutVars>
      </dgm:prSet>
      <dgm:spPr/>
    </dgm:pt>
    <dgm:pt modelId="{BB559ED0-BE6F-48FA-A8BD-E63255F40AA5}" type="pres">
      <dgm:prSet presAssocID="{05C80547-0493-41DC-9CD9-775484CD74B9}" presName="dummyMaxCanvas" presStyleCnt="0">
        <dgm:presLayoutVars/>
      </dgm:prSet>
      <dgm:spPr/>
    </dgm:pt>
    <dgm:pt modelId="{B358530D-D809-460C-9AD5-67048C353B87}" type="pres">
      <dgm:prSet presAssocID="{05C80547-0493-41DC-9CD9-775484CD74B9}" presName="ThreeNodes_1" presStyleLbl="node1" presStyleIdx="0" presStyleCnt="3" custScaleX="105669">
        <dgm:presLayoutVars>
          <dgm:bulletEnabled val="1"/>
        </dgm:presLayoutVars>
      </dgm:prSet>
      <dgm:spPr/>
    </dgm:pt>
    <dgm:pt modelId="{AEF321CC-E721-4A9E-ADFD-05E7F8F32920}" type="pres">
      <dgm:prSet presAssocID="{05C80547-0493-41DC-9CD9-775484CD74B9}" presName="ThreeNodes_2" presStyleLbl="node1" presStyleIdx="1" presStyleCnt="3">
        <dgm:presLayoutVars>
          <dgm:bulletEnabled val="1"/>
        </dgm:presLayoutVars>
      </dgm:prSet>
      <dgm:spPr/>
    </dgm:pt>
    <dgm:pt modelId="{2A248345-0C58-439A-89E7-16314D85BFFB}" type="pres">
      <dgm:prSet presAssocID="{05C80547-0493-41DC-9CD9-775484CD74B9}" presName="ThreeNodes_3" presStyleLbl="node1" presStyleIdx="2" presStyleCnt="3">
        <dgm:presLayoutVars>
          <dgm:bulletEnabled val="1"/>
        </dgm:presLayoutVars>
      </dgm:prSet>
      <dgm:spPr/>
    </dgm:pt>
    <dgm:pt modelId="{AB75A019-0351-48C9-A2D4-80CEBF31735C}" type="pres">
      <dgm:prSet presAssocID="{05C80547-0493-41DC-9CD9-775484CD74B9}" presName="ThreeConn_1-2" presStyleLbl="fgAccFollowNode1" presStyleIdx="0" presStyleCnt="2">
        <dgm:presLayoutVars>
          <dgm:bulletEnabled val="1"/>
        </dgm:presLayoutVars>
      </dgm:prSet>
      <dgm:spPr/>
    </dgm:pt>
    <dgm:pt modelId="{57F2C16F-BD88-4E7C-BF83-FEBF9D0C33E3}" type="pres">
      <dgm:prSet presAssocID="{05C80547-0493-41DC-9CD9-775484CD74B9}" presName="ThreeConn_2-3" presStyleLbl="fgAccFollowNode1" presStyleIdx="1" presStyleCnt="2">
        <dgm:presLayoutVars>
          <dgm:bulletEnabled val="1"/>
        </dgm:presLayoutVars>
      </dgm:prSet>
      <dgm:spPr/>
    </dgm:pt>
    <dgm:pt modelId="{D6FCE545-021D-4EFB-BE4C-6630F83F7740}" type="pres">
      <dgm:prSet presAssocID="{05C80547-0493-41DC-9CD9-775484CD74B9}" presName="ThreeNodes_1_text" presStyleLbl="node1" presStyleIdx="2" presStyleCnt="3">
        <dgm:presLayoutVars>
          <dgm:bulletEnabled val="1"/>
        </dgm:presLayoutVars>
      </dgm:prSet>
      <dgm:spPr/>
    </dgm:pt>
    <dgm:pt modelId="{678FA563-688C-472F-8DA7-6CBC0440F97F}" type="pres">
      <dgm:prSet presAssocID="{05C80547-0493-41DC-9CD9-775484CD74B9}" presName="ThreeNodes_2_text" presStyleLbl="node1" presStyleIdx="2" presStyleCnt="3">
        <dgm:presLayoutVars>
          <dgm:bulletEnabled val="1"/>
        </dgm:presLayoutVars>
      </dgm:prSet>
      <dgm:spPr/>
    </dgm:pt>
    <dgm:pt modelId="{0A09351B-0C57-46E1-92F2-C0D8ED9876B6}" type="pres">
      <dgm:prSet presAssocID="{05C80547-0493-41DC-9CD9-775484CD74B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7D02A07-722A-42DA-8AFB-34F90730235C}" type="presOf" srcId="{8293E0D0-26A4-429B-9243-CC17163BF6FA}" destId="{B358530D-D809-460C-9AD5-67048C353B87}" srcOrd="0" destOrd="0" presId="urn:microsoft.com/office/officeart/2005/8/layout/vProcess5"/>
    <dgm:cxn modelId="{5C51B024-9B66-4501-ADAE-291CA258C415}" type="presOf" srcId="{033B47C7-289A-42A4-B34C-A26632452685}" destId="{57F2C16F-BD88-4E7C-BF83-FEBF9D0C33E3}" srcOrd="0" destOrd="0" presId="urn:microsoft.com/office/officeart/2005/8/layout/vProcess5"/>
    <dgm:cxn modelId="{BDCC8626-5F57-4952-A3BF-69F626D5F44A}" type="presOf" srcId="{384BC166-071A-4124-8C54-B5A2FEACE6B7}" destId="{678FA563-688C-472F-8DA7-6CBC0440F97F}" srcOrd="1" destOrd="0" presId="urn:microsoft.com/office/officeart/2005/8/layout/vProcess5"/>
    <dgm:cxn modelId="{B9BC512F-6739-4891-8893-75468DA8A69D}" type="presOf" srcId="{2BE6ADF2-3C23-41C5-9B89-52189756CBC1}" destId="{0A09351B-0C57-46E1-92F2-C0D8ED9876B6}" srcOrd="1" destOrd="0" presId="urn:microsoft.com/office/officeart/2005/8/layout/vProcess5"/>
    <dgm:cxn modelId="{BA44D92F-77E1-4A28-9DA3-61E374507CDB}" srcId="{05C80547-0493-41DC-9CD9-775484CD74B9}" destId="{8293E0D0-26A4-429B-9243-CC17163BF6FA}" srcOrd="0" destOrd="0" parTransId="{6E20C6CF-8C95-4A57-9D19-1321B75ADA43}" sibTransId="{5BBB7BEF-D567-447F-B524-764327C88214}"/>
    <dgm:cxn modelId="{27F3D360-54DB-4301-84CC-A4FED0718CB0}" type="presOf" srcId="{05C80547-0493-41DC-9CD9-775484CD74B9}" destId="{317FF94C-7E1D-4F6D-A2C0-625A21C867B3}" srcOrd="0" destOrd="0" presId="urn:microsoft.com/office/officeart/2005/8/layout/vProcess5"/>
    <dgm:cxn modelId="{22667255-E8C3-4BA5-B1CD-90B8D675155D}" srcId="{05C80547-0493-41DC-9CD9-775484CD74B9}" destId="{2BE6ADF2-3C23-41C5-9B89-52189756CBC1}" srcOrd="2" destOrd="0" parTransId="{F37949E2-3857-41F2-96E1-2E8761E29D47}" sibTransId="{B132ED5A-0615-4626-A8ED-2A9664376F72}"/>
    <dgm:cxn modelId="{34131B86-883F-4657-88DF-2D22AB2A3DDC}" type="presOf" srcId="{5BBB7BEF-D567-447F-B524-764327C88214}" destId="{AB75A019-0351-48C9-A2D4-80CEBF31735C}" srcOrd="0" destOrd="0" presId="urn:microsoft.com/office/officeart/2005/8/layout/vProcess5"/>
    <dgm:cxn modelId="{601F98B4-18E2-4799-8543-43BE8DC46511}" type="presOf" srcId="{8293E0D0-26A4-429B-9243-CC17163BF6FA}" destId="{D6FCE545-021D-4EFB-BE4C-6630F83F7740}" srcOrd="1" destOrd="0" presId="urn:microsoft.com/office/officeart/2005/8/layout/vProcess5"/>
    <dgm:cxn modelId="{1C7672B7-A3E0-4CE7-9148-3A60E851015D}" srcId="{05C80547-0493-41DC-9CD9-775484CD74B9}" destId="{384BC166-071A-4124-8C54-B5A2FEACE6B7}" srcOrd="1" destOrd="0" parTransId="{57EAFF12-F782-4D02-AD0D-1DAECB64FBCC}" sibTransId="{033B47C7-289A-42A4-B34C-A26632452685}"/>
    <dgm:cxn modelId="{C86C71B9-539E-4758-9864-91B3D749F6A5}" type="presOf" srcId="{2BE6ADF2-3C23-41C5-9B89-52189756CBC1}" destId="{2A248345-0C58-439A-89E7-16314D85BFFB}" srcOrd="0" destOrd="0" presId="urn:microsoft.com/office/officeart/2005/8/layout/vProcess5"/>
    <dgm:cxn modelId="{30B359D1-0519-424C-A9C6-C3B3F558AA76}" type="presOf" srcId="{384BC166-071A-4124-8C54-B5A2FEACE6B7}" destId="{AEF321CC-E721-4A9E-ADFD-05E7F8F32920}" srcOrd="0" destOrd="0" presId="urn:microsoft.com/office/officeart/2005/8/layout/vProcess5"/>
    <dgm:cxn modelId="{279DA925-9193-4759-88AC-8CF2E2339C0C}" type="presParOf" srcId="{317FF94C-7E1D-4F6D-A2C0-625A21C867B3}" destId="{BB559ED0-BE6F-48FA-A8BD-E63255F40AA5}" srcOrd="0" destOrd="0" presId="urn:microsoft.com/office/officeart/2005/8/layout/vProcess5"/>
    <dgm:cxn modelId="{72A1D74E-305B-41F9-A924-91DC4DA5AB13}" type="presParOf" srcId="{317FF94C-7E1D-4F6D-A2C0-625A21C867B3}" destId="{B358530D-D809-460C-9AD5-67048C353B87}" srcOrd="1" destOrd="0" presId="urn:microsoft.com/office/officeart/2005/8/layout/vProcess5"/>
    <dgm:cxn modelId="{91588D21-A275-4310-A427-6C77D96DAA7F}" type="presParOf" srcId="{317FF94C-7E1D-4F6D-A2C0-625A21C867B3}" destId="{AEF321CC-E721-4A9E-ADFD-05E7F8F32920}" srcOrd="2" destOrd="0" presId="urn:microsoft.com/office/officeart/2005/8/layout/vProcess5"/>
    <dgm:cxn modelId="{EDE7E015-89F0-4DDE-B823-987E6960467E}" type="presParOf" srcId="{317FF94C-7E1D-4F6D-A2C0-625A21C867B3}" destId="{2A248345-0C58-439A-89E7-16314D85BFFB}" srcOrd="3" destOrd="0" presId="urn:microsoft.com/office/officeart/2005/8/layout/vProcess5"/>
    <dgm:cxn modelId="{E3CC923F-7D3B-4260-876A-CC930FD3ABE4}" type="presParOf" srcId="{317FF94C-7E1D-4F6D-A2C0-625A21C867B3}" destId="{AB75A019-0351-48C9-A2D4-80CEBF31735C}" srcOrd="4" destOrd="0" presId="urn:microsoft.com/office/officeart/2005/8/layout/vProcess5"/>
    <dgm:cxn modelId="{12AFBFEA-5515-4FC0-9E73-6E5909DFF5B0}" type="presParOf" srcId="{317FF94C-7E1D-4F6D-A2C0-625A21C867B3}" destId="{57F2C16F-BD88-4E7C-BF83-FEBF9D0C33E3}" srcOrd="5" destOrd="0" presId="urn:microsoft.com/office/officeart/2005/8/layout/vProcess5"/>
    <dgm:cxn modelId="{0A8B537E-5AEF-4BF1-9F90-BBDEF2855803}" type="presParOf" srcId="{317FF94C-7E1D-4F6D-A2C0-625A21C867B3}" destId="{D6FCE545-021D-4EFB-BE4C-6630F83F7740}" srcOrd="6" destOrd="0" presId="urn:microsoft.com/office/officeart/2005/8/layout/vProcess5"/>
    <dgm:cxn modelId="{99289E3B-0E3E-4A31-8AC7-C1056EDED7C8}" type="presParOf" srcId="{317FF94C-7E1D-4F6D-A2C0-625A21C867B3}" destId="{678FA563-688C-472F-8DA7-6CBC0440F97F}" srcOrd="7" destOrd="0" presId="urn:microsoft.com/office/officeart/2005/8/layout/vProcess5"/>
    <dgm:cxn modelId="{C387EAE3-DEB7-4835-B15F-7C3AB396865E}" type="presParOf" srcId="{317FF94C-7E1D-4F6D-A2C0-625A21C867B3}" destId="{0A09351B-0C57-46E1-92F2-C0D8ED9876B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3476A-E3A6-42C4-B818-75C36966E46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72F38A-3033-4B80-8F84-9D10B544D36D}">
      <dgm:prSet/>
      <dgm:spPr>
        <a:scene3d>
          <a:camera prst="perspectiveAbove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r-HR" i="0" dirty="0"/>
            <a:t>U anamnezi pozornost </a:t>
          </a:r>
          <a:r>
            <a:rPr lang="hr-HR" dirty="0"/>
            <a:t>usmjeriti na </a:t>
          </a:r>
          <a:r>
            <a:rPr lang="hr-HR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TEGOBE</a:t>
          </a:r>
          <a:r>
            <a:rPr lang="hr-HR" dirty="0"/>
            <a:t> koje bolesnici navode</a:t>
          </a:r>
          <a:endParaRPr lang="en-US" dirty="0"/>
        </a:p>
      </dgm:t>
    </dgm:pt>
    <dgm:pt modelId="{1F5784F1-B8AA-4AFD-B433-0BC06E216342}" type="parTrans" cxnId="{EBBEE386-A71E-4548-A38F-9F1C8734CFCF}">
      <dgm:prSet/>
      <dgm:spPr/>
      <dgm:t>
        <a:bodyPr/>
        <a:lstStyle/>
        <a:p>
          <a:endParaRPr lang="en-US"/>
        </a:p>
      </dgm:t>
    </dgm:pt>
    <dgm:pt modelId="{F51E9E0A-E87F-48F6-92E6-CF40B85A4F9B}" type="sibTrans" cxnId="{EBBEE386-A71E-4548-A38F-9F1C8734CFCF}">
      <dgm:prSet/>
      <dgm:spPr/>
      <dgm:t>
        <a:bodyPr/>
        <a:lstStyle/>
        <a:p>
          <a:endParaRPr lang="en-US"/>
        </a:p>
      </dgm:t>
    </dgm:pt>
    <dgm:pt modelId="{9C3A4BAA-B600-49ED-99E9-4171F868FA54}">
      <dgm:prSet/>
      <dgm:spPr/>
      <dgm:t>
        <a:bodyPr/>
        <a:lstStyle/>
        <a:p>
          <a:r>
            <a:rPr lang="hr-HR" dirty="0"/>
            <a:t>1. pojava boli i težine u nogama</a:t>
          </a:r>
          <a:endParaRPr lang="en-US" dirty="0"/>
        </a:p>
      </dgm:t>
    </dgm:pt>
    <dgm:pt modelId="{2826B0E6-3B99-4AEB-BF9F-5E7C6A3A6BB2}" type="parTrans" cxnId="{15C42D4B-E734-4B0E-95F4-6FA82E8A7530}">
      <dgm:prSet/>
      <dgm:spPr/>
      <dgm:t>
        <a:bodyPr/>
        <a:lstStyle/>
        <a:p>
          <a:endParaRPr lang="en-US"/>
        </a:p>
      </dgm:t>
    </dgm:pt>
    <dgm:pt modelId="{5DAEB240-9691-4B1B-972F-9CB70876A273}" type="sibTrans" cxnId="{15C42D4B-E734-4B0E-95F4-6FA82E8A7530}">
      <dgm:prSet/>
      <dgm:spPr/>
      <dgm:t>
        <a:bodyPr/>
        <a:lstStyle/>
        <a:p>
          <a:endParaRPr lang="en-US"/>
        </a:p>
      </dgm:t>
    </dgm:pt>
    <dgm:pt modelId="{DB049911-FD18-474C-B346-117C9D6B8295}">
      <dgm:prSet/>
      <dgm:spPr/>
      <dgm:t>
        <a:bodyPr/>
        <a:lstStyle/>
        <a:p>
          <a:r>
            <a:rPr lang="hr-HR" dirty="0"/>
            <a:t>2. brzo umaranje</a:t>
          </a:r>
          <a:endParaRPr lang="en-US" dirty="0"/>
        </a:p>
      </dgm:t>
    </dgm:pt>
    <dgm:pt modelId="{BAD17AF3-F6C8-4360-9D2E-29018B91FEFC}" type="parTrans" cxnId="{0C3EB502-8980-4100-96CD-455246F5BD94}">
      <dgm:prSet/>
      <dgm:spPr/>
      <dgm:t>
        <a:bodyPr/>
        <a:lstStyle/>
        <a:p>
          <a:endParaRPr lang="en-US"/>
        </a:p>
      </dgm:t>
    </dgm:pt>
    <dgm:pt modelId="{27C57C1E-036D-4F8A-8C30-DD83AA01BD78}" type="sibTrans" cxnId="{0C3EB502-8980-4100-96CD-455246F5BD94}">
      <dgm:prSet/>
      <dgm:spPr/>
      <dgm:t>
        <a:bodyPr/>
        <a:lstStyle/>
        <a:p>
          <a:endParaRPr lang="en-US"/>
        </a:p>
      </dgm:t>
    </dgm:pt>
    <dgm:pt modelId="{B475D3E6-D471-4AB3-9D73-1E7F64F2223D}">
      <dgm:prSet/>
      <dgm:spPr/>
      <dgm:t>
        <a:bodyPr/>
        <a:lstStyle/>
        <a:p>
          <a:r>
            <a:rPr lang="hr-HR" dirty="0"/>
            <a:t>3. pojava grčeva u nogama</a:t>
          </a:r>
          <a:endParaRPr lang="en-US" dirty="0"/>
        </a:p>
      </dgm:t>
    </dgm:pt>
    <dgm:pt modelId="{62DCB607-DA5A-450C-83D4-61E21443A494}" type="parTrans" cxnId="{3CBAC76B-76CD-4D62-81F7-0603631AA5BD}">
      <dgm:prSet/>
      <dgm:spPr/>
      <dgm:t>
        <a:bodyPr/>
        <a:lstStyle/>
        <a:p>
          <a:endParaRPr lang="en-US"/>
        </a:p>
      </dgm:t>
    </dgm:pt>
    <dgm:pt modelId="{4ACB7DD7-9439-4541-BAA3-34E05D10E59C}" type="sibTrans" cxnId="{3CBAC76B-76CD-4D62-81F7-0603631AA5BD}">
      <dgm:prSet/>
      <dgm:spPr/>
      <dgm:t>
        <a:bodyPr/>
        <a:lstStyle/>
        <a:p>
          <a:endParaRPr lang="en-US"/>
        </a:p>
      </dgm:t>
    </dgm:pt>
    <dgm:pt modelId="{F4FD5523-2F3F-4CFA-83C2-81578A827080}">
      <dgm:prSet/>
      <dgm:spPr/>
      <dgm:t>
        <a:bodyPr/>
        <a:lstStyle/>
        <a:p>
          <a:r>
            <a:rPr lang="hr-HR" dirty="0"/>
            <a:t>4. pojava noćnih grčeva u listovima</a:t>
          </a:r>
          <a:endParaRPr lang="en-US" dirty="0"/>
        </a:p>
      </dgm:t>
    </dgm:pt>
    <dgm:pt modelId="{45221F10-A112-4707-96DF-07DE0FA0C24F}" type="parTrans" cxnId="{AD321959-E518-4828-8918-1064FC3B87B0}">
      <dgm:prSet/>
      <dgm:spPr/>
      <dgm:t>
        <a:bodyPr/>
        <a:lstStyle/>
        <a:p>
          <a:endParaRPr lang="en-US"/>
        </a:p>
      </dgm:t>
    </dgm:pt>
    <dgm:pt modelId="{B7E186CB-DE91-47D3-BE14-2366F8250B27}" type="sibTrans" cxnId="{AD321959-E518-4828-8918-1064FC3B87B0}">
      <dgm:prSet/>
      <dgm:spPr/>
      <dgm:t>
        <a:bodyPr/>
        <a:lstStyle/>
        <a:p>
          <a:endParaRPr lang="en-US"/>
        </a:p>
      </dgm:t>
    </dgm:pt>
    <dgm:pt modelId="{36CAEAC8-3468-47EF-A2AB-B833F105107F}">
      <dgm:prSet/>
      <dgm:spPr/>
      <dgm:t>
        <a:bodyPr/>
        <a:lstStyle/>
        <a:p>
          <a:r>
            <a:rPr lang="hr-HR" dirty="0"/>
            <a:t>5. smanjena linija hoda</a:t>
          </a:r>
          <a:endParaRPr lang="en-US" dirty="0"/>
        </a:p>
      </dgm:t>
    </dgm:pt>
    <dgm:pt modelId="{E6832B5A-E634-4BFD-A472-88DEF7CA11B4}" type="parTrans" cxnId="{D03E7691-1325-42A1-9DF0-1A6942490B8D}">
      <dgm:prSet/>
      <dgm:spPr/>
      <dgm:t>
        <a:bodyPr/>
        <a:lstStyle/>
        <a:p>
          <a:endParaRPr lang="en-US"/>
        </a:p>
      </dgm:t>
    </dgm:pt>
    <dgm:pt modelId="{EB092C64-6161-4FE3-85A2-41F801BFE988}" type="sibTrans" cxnId="{D03E7691-1325-42A1-9DF0-1A6942490B8D}">
      <dgm:prSet/>
      <dgm:spPr/>
      <dgm:t>
        <a:bodyPr/>
        <a:lstStyle/>
        <a:p>
          <a:endParaRPr lang="en-US"/>
        </a:p>
      </dgm:t>
    </dgm:pt>
    <dgm:pt modelId="{19485281-E4B5-4FD7-B303-636DE16023F2}">
      <dgm:prSet/>
      <dgm:spPr/>
      <dgm:t>
        <a:bodyPr/>
        <a:lstStyle/>
        <a:p>
          <a:r>
            <a:rPr lang="hr-HR" dirty="0"/>
            <a:t>6. osjećaj žarenja i svrbež iznad proširenih vena </a:t>
          </a:r>
          <a:endParaRPr lang="en-US" dirty="0"/>
        </a:p>
      </dgm:t>
    </dgm:pt>
    <dgm:pt modelId="{2399224D-5972-4977-BC8D-BDF33430478E}" type="parTrans" cxnId="{A3338985-F501-49F1-896A-CBC5813200C7}">
      <dgm:prSet/>
      <dgm:spPr/>
      <dgm:t>
        <a:bodyPr/>
        <a:lstStyle/>
        <a:p>
          <a:endParaRPr lang="en-US"/>
        </a:p>
      </dgm:t>
    </dgm:pt>
    <dgm:pt modelId="{CD1FCEDF-D6C8-49D0-818D-737BFA71A750}" type="sibTrans" cxnId="{A3338985-F501-49F1-896A-CBC5813200C7}">
      <dgm:prSet/>
      <dgm:spPr/>
      <dgm:t>
        <a:bodyPr/>
        <a:lstStyle/>
        <a:p>
          <a:endParaRPr lang="en-US"/>
        </a:p>
      </dgm:t>
    </dgm:pt>
    <dgm:pt modelId="{40BE1FCC-2726-4EB6-8C60-F3C4C8EB5CD3}">
      <dgm:prSet/>
      <dgm:spPr/>
      <dgm:t>
        <a:bodyPr/>
        <a:lstStyle/>
        <a:p>
          <a:r>
            <a:rPr lang="hr-HR" dirty="0"/>
            <a:t>7. pojava otekline u području gležnjeva</a:t>
          </a:r>
          <a:endParaRPr lang="en-US" dirty="0"/>
        </a:p>
      </dgm:t>
    </dgm:pt>
    <dgm:pt modelId="{0D5ED42B-AE01-4B87-AD8B-A1FBCECB504A}" type="parTrans" cxnId="{88FFFD29-289A-4DB4-ACAE-EB4A4559C57C}">
      <dgm:prSet/>
      <dgm:spPr/>
      <dgm:t>
        <a:bodyPr/>
        <a:lstStyle/>
        <a:p>
          <a:endParaRPr lang="en-US"/>
        </a:p>
      </dgm:t>
    </dgm:pt>
    <dgm:pt modelId="{B60C9E9C-AA73-4422-A1A8-CDDE8EB6BEEF}" type="sibTrans" cxnId="{88FFFD29-289A-4DB4-ACAE-EB4A4559C57C}">
      <dgm:prSet/>
      <dgm:spPr/>
      <dgm:t>
        <a:bodyPr/>
        <a:lstStyle/>
        <a:p>
          <a:endParaRPr lang="en-US"/>
        </a:p>
      </dgm:t>
    </dgm:pt>
    <dgm:pt modelId="{7D5B0574-6925-4724-971A-BCE365DBCCEE}" type="pres">
      <dgm:prSet presAssocID="{6873476A-E3A6-42C4-B818-75C36966E461}" presName="vert0" presStyleCnt="0">
        <dgm:presLayoutVars>
          <dgm:dir/>
          <dgm:animOne val="branch"/>
          <dgm:animLvl val="lvl"/>
        </dgm:presLayoutVars>
      </dgm:prSet>
      <dgm:spPr/>
    </dgm:pt>
    <dgm:pt modelId="{ACEA206A-3DA0-42F8-8174-48E1B269FA0E}" type="pres">
      <dgm:prSet presAssocID="{FD72F38A-3033-4B80-8F84-9D10B544D36D}" presName="thickLine" presStyleLbl="alignNode1" presStyleIdx="0" presStyleCnt="8"/>
      <dgm:spPr/>
    </dgm:pt>
    <dgm:pt modelId="{B82CEF83-C5F3-4F49-8BBD-A0F9347F7B2A}" type="pres">
      <dgm:prSet presAssocID="{FD72F38A-3033-4B80-8F84-9D10B544D36D}" presName="horz1" presStyleCnt="0"/>
      <dgm:spPr/>
    </dgm:pt>
    <dgm:pt modelId="{755E48AE-E125-407B-B08C-34FA2D942AFB}" type="pres">
      <dgm:prSet presAssocID="{FD72F38A-3033-4B80-8F84-9D10B544D36D}" presName="tx1" presStyleLbl="revTx" presStyleIdx="0" presStyleCnt="8"/>
      <dgm:spPr/>
    </dgm:pt>
    <dgm:pt modelId="{56FF6801-F9FE-42A0-BDA2-54239996E203}" type="pres">
      <dgm:prSet presAssocID="{FD72F38A-3033-4B80-8F84-9D10B544D36D}" presName="vert1" presStyleCnt="0"/>
      <dgm:spPr/>
    </dgm:pt>
    <dgm:pt modelId="{5748859F-73F7-4153-8980-3C69825B4038}" type="pres">
      <dgm:prSet presAssocID="{9C3A4BAA-B600-49ED-99E9-4171F868FA54}" presName="thickLine" presStyleLbl="alignNode1" presStyleIdx="1" presStyleCnt="8"/>
      <dgm:spPr/>
    </dgm:pt>
    <dgm:pt modelId="{C6573BC7-9448-4E5B-810B-CBBBCD6AD081}" type="pres">
      <dgm:prSet presAssocID="{9C3A4BAA-B600-49ED-99E9-4171F868FA54}" presName="horz1" presStyleCnt="0"/>
      <dgm:spPr/>
    </dgm:pt>
    <dgm:pt modelId="{175A774D-BB2F-4293-AD1A-709824324684}" type="pres">
      <dgm:prSet presAssocID="{9C3A4BAA-B600-49ED-99E9-4171F868FA54}" presName="tx1" presStyleLbl="revTx" presStyleIdx="1" presStyleCnt="8"/>
      <dgm:spPr/>
    </dgm:pt>
    <dgm:pt modelId="{AC0ED984-FA96-4BB5-A9C9-C658CE56BABC}" type="pres">
      <dgm:prSet presAssocID="{9C3A4BAA-B600-49ED-99E9-4171F868FA54}" presName="vert1" presStyleCnt="0"/>
      <dgm:spPr/>
    </dgm:pt>
    <dgm:pt modelId="{316642BF-D804-499A-8992-D949E34A43D9}" type="pres">
      <dgm:prSet presAssocID="{DB049911-FD18-474C-B346-117C9D6B8295}" presName="thickLine" presStyleLbl="alignNode1" presStyleIdx="2" presStyleCnt="8"/>
      <dgm:spPr/>
    </dgm:pt>
    <dgm:pt modelId="{CC5605DC-EFB6-4460-857A-361B6A8D4BE0}" type="pres">
      <dgm:prSet presAssocID="{DB049911-FD18-474C-B346-117C9D6B8295}" presName="horz1" presStyleCnt="0"/>
      <dgm:spPr/>
    </dgm:pt>
    <dgm:pt modelId="{1737FCAA-8306-411D-83A3-ED69DC6A0708}" type="pres">
      <dgm:prSet presAssocID="{DB049911-FD18-474C-B346-117C9D6B8295}" presName="tx1" presStyleLbl="revTx" presStyleIdx="2" presStyleCnt="8"/>
      <dgm:spPr/>
    </dgm:pt>
    <dgm:pt modelId="{681BD2F8-E219-4C65-B76D-CBF539C78971}" type="pres">
      <dgm:prSet presAssocID="{DB049911-FD18-474C-B346-117C9D6B8295}" presName="vert1" presStyleCnt="0"/>
      <dgm:spPr/>
    </dgm:pt>
    <dgm:pt modelId="{BA8DEAEF-52A6-4F09-A9AB-BCDD49A4DD69}" type="pres">
      <dgm:prSet presAssocID="{B475D3E6-D471-4AB3-9D73-1E7F64F2223D}" presName="thickLine" presStyleLbl="alignNode1" presStyleIdx="3" presStyleCnt="8"/>
      <dgm:spPr/>
    </dgm:pt>
    <dgm:pt modelId="{B26622CE-05EA-45C9-B9E3-68A5A81B5A3B}" type="pres">
      <dgm:prSet presAssocID="{B475D3E6-D471-4AB3-9D73-1E7F64F2223D}" presName="horz1" presStyleCnt="0"/>
      <dgm:spPr/>
    </dgm:pt>
    <dgm:pt modelId="{5E972C81-89AA-4558-8A2A-706E5985D343}" type="pres">
      <dgm:prSet presAssocID="{B475D3E6-D471-4AB3-9D73-1E7F64F2223D}" presName="tx1" presStyleLbl="revTx" presStyleIdx="3" presStyleCnt="8"/>
      <dgm:spPr/>
    </dgm:pt>
    <dgm:pt modelId="{099EC224-016C-462B-ACD2-538F9066FDD3}" type="pres">
      <dgm:prSet presAssocID="{B475D3E6-D471-4AB3-9D73-1E7F64F2223D}" presName="vert1" presStyleCnt="0"/>
      <dgm:spPr/>
    </dgm:pt>
    <dgm:pt modelId="{0D5FC14C-1528-45DC-8B1D-074035569D31}" type="pres">
      <dgm:prSet presAssocID="{F4FD5523-2F3F-4CFA-83C2-81578A827080}" presName="thickLine" presStyleLbl="alignNode1" presStyleIdx="4" presStyleCnt="8"/>
      <dgm:spPr/>
    </dgm:pt>
    <dgm:pt modelId="{FC0EC1E7-71A7-4BC1-85B7-67C77E4FC61D}" type="pres">
      <dgm:prSet presAssocID="{F4FD5523-2F3F-4CFA-83C2-81578A827080}" presName="horz1" presStyleCnt="0"/>
      <dgm:spPr/>
    </dgm:pt>
    <dgm:pt modelId="{B8D99547-B979-4438-987E-BB11C71CE928}" type="pres">
      <dgm:prSet presAssocID="{F4FD5523-2F3F-4CFA-83C2-81578A827080}" presName="tx1" presStyleLbl="revTx" presStyleIdx="4" presStyleCnt="8"/>
      <dgm:spPr/>
    </dgm:pt>
    <dgm:pt modelId="{76CA2ED5-A04F-4EC8-97F3-183FF56599CC}" type="pres">
      <dgm:prSet presAssocID="{F4FD5523-2F3F-4CFA-83C2-81578A827080}" presName="vert1" presStyleCnt="0"/>
      <dgm:spPr/>
    </dgm:pt>
    <dgm:pt modelId="{A75276B3-5C58-4F2D-83D6-E453C0A9EB74}" type="pres">
      <dgm:prSet presAssocID="{36CAEAC8-3468-47EF-A2AB-B833F105107F}" presName="thickLine" presStyleLbl="alignNode1" presStyleIdx="5" presStyleCnt="8"/>
      <dgm:spPr/>
    </dgm:pt>
    <dgm:pt modelId="{28152CAC-997C-4995-8A23-1784763A09C5}" type="pres">
      <dgm:prSet presAssocID="{36CAEAC8-3468-47EF-A2AB-B833F105107F}" presName="horz1" presStyleCnt="0"/>
      <dgm:spPr/>
    </dgm:pt>
    <dgm:pt modelId="{E99822D7-3289-4D76-9EA4-413A4E7ACCC1}" type="pres">
      <dgm:prSet presAssocID="{36CAEAC8-3468-47EF-A2AB-B833F105107F}" presName="tx1" presStyleLbl="revTx" presStyleIdx="5" presStyleCnt="8"/>
      <dgm:spPr/>
    </dgm:pt>
    <dgm:pt modelId="{3BB606DB-93C9-4FAE-8C33-1262F487452D}" type="pres">
      <dgm:prSet presAssocID="{36CAEAC8-3468-47EF-A2AB-B833F105107F}" presName="vert1" presStyleCnt="0"/>
      <dgm:spPr/>
    </dgm:pt>
    <dgm:pt modelId="{225BC24D-1135-4017-8764-6F65C32EBE29}" type="pres">
      <dgm:prSet presAssocID="{19485281-E4B5-4FD7-B303-636DE16023F2}" presName="thickLine" presStyleLbl="alignNode1" presStyleIdx="6" presStyleCnt="8"/>
      <dgm:spPr/>
    </dgm:pt>
    <dgm:pt modelId="{BFF2D5C5-1C3F-4C4D-BBA3-254B5539A4EC}" type="pres">
      <dgm:prSet presAssocID="{19485281-E4B5-4FD7-B303-636DE16023F2}" presName="horz1" presStyleCnt="0"/>
      <dgm:spPr/>
    </dgm:pt>
    <dgm:pt modelId="{5EF2E764-7D46-4211-8CD7-017C3F2DD55D}" type="pres">
      <dgm:prSet presAssocID="{19485281-E4B5-4FD7-B303-636DE16023F2}" presName="tx1" presStyleLbl="revTx" presStyleIdx="6" presStyleCnt="8"/>
      <dgm:spPr/>
    </dgm:pt>
    <dgm:pt modelId="{D4FE9FFB-171B-4D29-ACE3-92DF67900294}" type="pres">
      <dgm:prSet presAssocID="{19485281-E4B5-4FD7-B303-636DE16023F2}" presName="vert1" presStyleCnt="0"/>
      <dgm:spPr/>
    </dgm:pt>
    <dgm:pt modelId="{F7938698-4398-450F-B109-6559F441F260}" type="pres">
      <dgm:prSet presAssocID="{40BE1FCC-2726-4EB6-8C60-F3C4C8EB5CD3}" presName="thickLine" presStyleLbl="alignNode1" presStyleIdx="7" presStyleCnt="8"/>
      <dgm:spPr/>
    </dgm:pt>
    <dgm:pt modelId="{C5B8FC62-E300-486B-A74B-9207AE45800B}" type="pres">
      <dgm:prSet presAssocID="{40BE1FCC-2726-4EB6-8C60-F3C4C8EB5CD3}" presName="horz1" presStyleCnt="0"/>
      <dgm:spPr/>
    </dgm:pt>
    <dgm:pt modelId="{CEB178A8-EDEA-4B8C-AE34-C406A380C455}" type="pres">
      <dgm:prSet presAssocID="{40BE1FCC-2726-4EB6-8C60-F3C4C8EB5CD3}" presName="tx1" presStyleLbl="revTx" presStyleIdx="7" presStyleCnt="8"/>
      <dgm:spPr/>
    </dgm:pt>
    <dgm:pt modelId="{7A850F15-D63F-47F3-B49E-4B51A4077901}" type="pres">
      <dgm:prSet presAssocID="{40BE1FCC-2726-4EB6-8C60-F3C4C8EB5CD3}" presName="vert1" presStyleCnt="0"/>
      <dgm:spPr/>
    </dgm:pt>
  </dgm:ptLst>
  <dgm:cxnLst>
    <dgm:cxn modelId="{0C3EB502-8980-4100-96CD-455246F5BD94}" srcId="{6873476A-E3A6-42C4-B818-75C36966E461}" destId="{DB049911-FD18-474C-B346-117C9D6B8295}" srcOrd="2" destOrd="0" parTransId="{BAD17AF3-F6C8-4360-9D2E-29018B91FEFC}" sibTransId="{27C57C1E-036D-4F8A-8C30-DD83AA01BD78}"/>
    <dgm:cxn modelId="{88FFFD29-289A-4DB4-ACAE-EB4A4559C57C}" srcId="{6873476A-E3A6-42C4-B818-75C36966E461}" destId="{40BE1FCC-2726-4EB6-8C60-F3C4C8EB5CD3}" srcOrd="7" destOrd="0" parTransId="{0D5ED42B-AE01-4B87-AD8B-A1FBCECB504A}" sibTransId="{B60C9E9C-AA73-4422-A1A8-CDDE8EB6BEEF}"/>
    <dgm:cxn modelId="{E06B3443-7F9E-449F-9BBC-5F96C961947A}" type="presOf" srcId="{FD72F38A-3033-4B80-8F84-9D10B544D36D}" destId="{755E48AE-E125-407B-B08C-34FA2D942AFB}" srcOrd="0" destOrd="0" presId="urn:microsoft.com/office/officeart/2008/layout/LinedList"/>
    <dgm:cxn modelId="{6375DE46-9AF0-49CE-8369-E259D65EC8AA}" type="presOf" srcId="{9C3A4BAA-B600-49ED-99E9-4171F868FA54}" destId="{175A774D-BB2F-4293-AD1A-709824324684}" srcOrd="0" destOrd="0" presId="urn:microsoft.com/office/officeart/2008/layout/LinedList"/>
    <dgm:cxn modelId="{15C42D4B-E734-4B0E-95F4-6FA82E8A7530}" srcId="{6873476A-E3A6-42C4-B818-75C36966E461}" destId="{9C3A4BAA-B600-49ED-99E9-4171F868FA54}" srcOrd="1" destOrd="0" parTransId="{2826B0E6-3B99-4AEB-BF9F-5E7C6A3A6BB2}" sibTransId="{5DAEB240-9691-4B1B-972F-9CB70876A273}"/>
    <dgm:cxn modelId="{3CBAC76B-76CD-4D62-81F7-0603631AA5BD}" srcId="{6873476A-E3A6-42C4-B818-75C36966E461}" destId="{B475D3E6-D471-4AB3-9D73-1E7F64F2223D}" srcOrd="3" destOrd="0" parTransId="{62DCB607-DA5A-450C-83D4-61E21443A494}" sibTransId="{4ACB7DD7-9439-4541-BAA3-34E05D10E59C}"/>
    <dgm:cxn modelId="{13B7616E-B069-4B3F-956F-9362E77C639A}" type="presOf" srcId="{36CAEAC8-3468-47EF-A2AB-B833F105107F}" destId="{E99822D7-3289-4D76-9EA4-413A4E7ACCC1}" srcOrd="0" destOrd="0" presId="urn:microsoft.com/office/officeart/2008/layout/LinedList"/>
    <dgm:cxn modelId="{A81E474F-37B9-43E5-ACE3-A291D6F7EDE2}" type="presOf" srcId="{B475D3E6-D471-4AB3-9D73-1E7F64F2223D}" destId="{5E972C81-89AA-4558-8A2A-706E5985D343}" srcOrd="0" destOrd="0" presId="urn:microsoft.com/office/officeart/2008/layout/LinedList"/>
    <dgm:cxn modelId="{52459A50-430C-4A46-AA00-09341061D507}" type="presOf" srcId="{6873476A-E3A6-42C4-B818-75C36966E461}" destId="{7D5B0574-6925-4724-971A-BCE365DBCCEE}" srcOrd="0" destOrd="0" presId="urn:microsoft.com/office/officeart/2008/layout/LinedList"/>
    <dgm:cxn modelId="{AD321959-E518-4828-8918-1064FC3B87B0}" srcId="{6873476A-E3A6-42C4-B818-75C36966E461}" destId="{F4FD5523-2F3F-4CFA-83C2-81578A827080}" srcOrd="4" destOrd="0" parTransId="{45221F10-A112-4707-96DF-07DE0FA0C24F}" sibTransId="{B7E186CB-DE91-47D3-BE14-2366F8250B27}"/>
    <dgm:cxn modelId="{07367E5A-E189-4421-B597-64FF4A4C98CE}" type="presOf" srcId="{19485281-E4B5-4FD7-B303-636DE16023F2}" destId="{5EF2E764-7D46-4211-8CD7-017C3F2DD55D}" srcOrd="0" destOrd="0" presId="urn:microsoft.com/office/officeart/2008/layout/LinedList"/>
    <dgm:cxn modelId="{A3338985-F501-49F1-896A-CBC5813200C7}" srcId="{6873476A-E3A6-42C4-B818-75C36966E461}" destId="{19485281-E4B5-4FD7-B303-636DE16023F2}" srcOrd="6" destOrd="0" parTransId="{2399224D-5972-4977-BC8D-BDF33430478E}" sibTransId="{CD1FCEDF-D6C8-49D0-818D-737BFA71A750}"/>
    <dgm:cxn modelId="{EBBEE386-A71E-4548-A38F-9F1C8734CFCF}" srcId="{6873476A-E3A6-42C4-B818-75C36966E461}" destId="{FD72F38A-3033-4B80-8F84-9D10B544D36D}" srcOrd="0" destOrd="0" parTransId="{1F5784F1-B8AA-4AFD-B433-0BC06E216342}" sibTransId="{F51E9E0A-E87F-48F6-92E6-CF40B85A4F9B}"/>
    <dgm:cxn modelId="{D03E7691-1325-42A1-9DF0-1A6942490B8D}" srcId="{6873476A-E3A6-42C4-B818-75C36966E461}" destId="{36CAEAC8-3468-47EF-A2AB-B833F105107F}" srcOrd="5" destOrd="0" parTransId="{E6832B5A-E634-4BFD-A472-88DEF7CA11B4}" sibTransId="{EB092C64-6161-4FE3-85A2-41F801BFE988}"/>
    <dgm:cxn modelId="{BEEE459B-F427-4E2C-A7D4-32BEA6C003B7}" type="presOf" srcId="{40BE1FCC-2726-4EB6-8C60-F3C4C8EB5CD3}" destId="{CEB178A8-EDEA-4B8C-AE34-C406A380C455}" srcOrd="0" destOrd="0" presId="urn:microsoft.com/office/officeart/2008/layout/LinedList"/>
    <dgm:cxn modelId="{0409EFEB-049B-447B-B5A0-884A8D60B0A7}" type="presOf" srcId="{DB049911-FD18-474C-B346-117C9D6B8295}" destId="{1737FCAA-8306-411D-83A3-ED69DC6A0708}" srcOrd="0" destOrd="0" presId="urn:microsoft.com/office/officeart/2008/layout/LinedList"/>
    <dgm:cxn modelId="{BFB57DFB-A02B-4ADE-AF8C-64E0FBB5FE0F}" type="presOf" srcId="{F4FD5523-2F3F-4CFA-83C2-81578A827080}" destId="{B8D99547-B979-4438-987E-BB11C71CE928}" srcOrd="0" destOrd="0" presId="urn:microsoft.com/office/officeart/2008/layout/LinedList"/>
    <dgm:cxn modelId="{01CBE09F-803F-43A2-A18B-EB32F2313FFC}" type="presParOf" srcId="{7D5B0574-6925-4724-971A-BCE365DBCCEE}" destId="{ACEA206A-3DA0-42F8-8174-48E1B269FA0E}" srcOrd="0" destOrd="0" presId="urn:microsoft.com/office/officeart/2008/layout/LinedList"/>
    <dgm:cxn modelId="{76D7DF67-9232-4AF2-A86E-16EC67881D7C}" type="presParOf" srcId="{7D5B0574-6925-4724-971A-BCE365DBCCEE}" destId="{B82CEF83-C5F3-4F49-8BBD-A0F9347F7B2A}" srcOrd="1" destOrd="0" presId="urn:microsoft.com/office/officeart/2008/layout/LinedList"/>
    <dgm:cxn modelId="{A748D6A5-D879-440A-AF6C-58C82E0035AD}" type="presParOf" srcId="{B82CEF83-C5F3-4F49-8BBD-A0F9347F7B2A}" destId="{755E48AE-E125-407B-B08C-34FA2D942AFB}" srcOrd="0" destOrd="0" presId="urn:microsoft.com/office/officeart/2008/layout/LinedList"/>
    <dgm:cxn modelId="{E2862E00-4D4B-47B5-B820-9B71BD706D0A}" type="presParOf" srcId="{B82CEF83-C5F3-4F49-8BBD-A0F9347F7B2A}" destId="{56FF6801-F9FE-42A0-BDA2-54239996E203}" srcOrd="1" destOrd="0" presId="urn:microsoft.com/office/officeart/2008/layout/LinedList"/>
    <dgm:cxn modelId="{3EA9D3CC-2E6C-4817-B3BC-47F6E75DF580}" type="presParOf" srcId="{7D5B0574-6925-4724-971A-BCE365DBCCEE}" destId="{5748859F-73F7-4153-8980-3C69825B4038}" srcOrd="2" destOrd="0" presId="urn:microsoft.com/office/officeart/2008/layout/LinedList"/>
    <dgm:cxn modelId="{FA8A8FE1-9B9E-4E19-9174-9F194436EFE4}" type="presParOf" srcId="{7D5B0574-6925-4724-971A-BCE365DBCCEE}" destId="{C6573BC7-9448-4E5B-810B-CBBBCD6AD081}" srcOrd="3" destOrd="0" presId="urn:microsoft.com/office/officeart/2008/layout/LinedList"/>
    <dgm:cxn modelId="{8DFF32A1-7D8F-4605-A069-CCA0C8B6BDDF}" type="presParOf" srcId="{C6573BC7-9448-4E5B-810B-CBBBCD6AD081}" destId="{175A774D-BB2F-4293-AD1A-709824324684}" srcOrd="0" destOrd="0" presId="urn:microsoft.com/office/officeart/2008/layout/LinedList"/>
    <dgm:cxn modelId="{B2D67295-17DA-40FF-959B-293557D72BCA}" type="presParOf" srcId="{C6573BC7-9448-4E5B-810B-CBBBCD6AD081}" destId="{AC0ED984-FA96-4BB5-A9C9-C658CE56BABC}" srcOrd="1" destOrd="0" presId="urn:microsoft.com/office/officeart/2008/layout/LinedList"/>
    <dgm:cxn modelId="{78193322-8B80-4F8D-80A2-C3916590712A}" type="presParOf" srcId="{7D5B0574-6925-4724-971A-BCE365DBCCEE}" destId="{316642BF-D804-499A-8992-D949E34A43D9}" srcOrd="4" destOrd="0" presId="urn:microsoft.com/office/officeart/2008/layout/LinedList"/>
    <dgm:cxn modelId="{DF1A7CC2-EDD6-4A97-9D2A-0DE1837E5238}" type="presParOf" srcId="{7D5B0574-6925-4724-971A-BCE365DBCCEE}" destId="{CC5605DC-EFB6-4460-857A-361B6A8D4BE0}" srcOrd="5" destOrd="0" presId="urn:microsoft.com/office/officeart/2008/layout/LinedList"/>
    <dgm:cxn modelId="{901A9A07-7895-427A-B0D3-4F3582A1658D}" type="presParOf" srcId="{CC5605DC-EFB6-4460-857A-361B6A8D4BE0}" destId="{1737FCAA-8306-411D-83A3-ED69DC6A0708}" srcOrd="0" destOrd="0" presId="urn:microsoft.com/office/officeart/2008/layout/LinedList"/>
    <dgm:cxn modelId="{F625D19E-90E3-4873-9F83-E906B193D755}" type="presParOf" srcId="{CC5605DC-EFB6-4460-857A-361B6A8D4BE0}" destId="{681BD2F8-E219-4C65-B76D-CBF539C78971}" srcOrd="1" destOrd="0" presId="urn:microsoft.com/office/officeart/2008/layout/LinedList"/>
    <dgm:cxn modelId="{97B51D80-C179-4FD2-A1C8-24E18BC851E9}" type="presParOf" srcId="{7D5B0574-6925-4724-971A-BCE365DBCCEE}" destId="{BA8DEAEF-52A6-4F09-A9AB-BCDD49A4DD69}" srcOrd="6" destOrd="0" presId="urn:microsoft.com/office/officeart/2008/layout/LinedList"/>
    <dgm:cxn modelId="{C9EEC1DE-972C-4153-B794-ADD2304322AB}" type="presParOf" srcId="{7D5B0574-6925-4724-971A-BCE365DBCCEE}" destId="{B26622CE-05EA-45C9-B9E3-68A5A81B5A3B}" srcOrd="7" destOrd="0" presId="urn:microsoft.com/office/officeart/2008/layout/LinedList"/>
    <dgm:cxn modelId="{C835FC2C-5538-41F6-9587-9D00F851AEFE}" type="presParOf" srcId="{B26622CE-05EA-45C9-B9E3-68A5A81B5A3B}" destId="{5E972C81-89AA-4558-8A2A-706E5985D343}" srcOrd="0" destOrd="0" presId="urn:microsoft.com/office/officeart/2008/layout/LinedList"/>
    <dgm:cxn modelId="{3FE0D64B-1D98-43D3-9342-757ADBDDCF5E}" type="presParOf" srcId="{B26622CE-05EA-45C9-B9E3-68A5A81B5A3B}" destId="{099EC224-016C-462B-ACD2-538F9066FDD3}" srcOrd="1" destOrd="0" presId="urn:microsoft.com/office/officeart/2008/layout/LinedList"/>
    <dgm:cxn modelId="{13E79968-FBE5-4B9C-9C3B-FC09B54D3A65}" type="presParOf" srcId="{7D5B0574-6925-4724-971A-BCE365DBCCEE}" destId="{0D5FC14C-1528-45DC-8B1D-074035569D31}" srcOrd="8" destOrd="0" presId="urn:microsoft.com/office/officeart/2008/layout/LinedList"/>
    <dgm:cxn modelId="{94CE48C5-BF54-445B-A86B-E5D459D0A43C}" type="presParOf" srcId="{7D5B0574-6925-4724-971A-BCE365DBCCEE}" destId="{FC0EC1E7-71A7-4BC1-85B7-67C77E4FC61D}" srcOrd="9" destOrd="0" presId="urn:microsoft.com/office/officeart/2008/layout/LinedList"/>
    <dgm:cxn modelId="{79C4ADEA-9501-48CC-8D91-322ECA457958}" type="presParOf" srcId="{FC0EC1E7-71A7-4BC1-85B7-67C77E4FC61D}" destId="{B8D99547-B979-4438-987E-BB11C71CE928}" srcOrd="0" destOrd="0" presId="urn:microsoft.com/office/officeart/2008/layout/LinedList"/>
    <dgm:cxn modelId="{3961F784-92E0-42C9-B0CA-AB6678CD7D93}" type="presParOf" srcId="{FC0EC1E7-71A7-4BC1-85B7-67C77E4FC61D}" destId="{76CA2ED5-A04F-4EC8-97F3-183FF56599CC}" srcOrd="1" destOrd="0" presId="urn:microsoft.com/office/officeart/2008/layout/LinedList"/>
    <dgm:cxn modelId="{B1F77B98-B515-4D25-97F9-5C4B47B60C5E}" type="presParOf" srcId="{7D5B0574-6925-4724-971A-BCE365DBCCEE}" destId="{A75276B3-5C58-4F2D-83D6-E453C0A9EB74}" srcOrd="10" destOrd="0" presId="urn:microsoft.com/office/officeart/2008/layout/LinedList"/>
    <dgm:cxn modelId="{6287B716-C1B9-4E75-B97C-4B8732D8FE41}" type="presParOf" srcId="{7D5B0574-6925-4724-971A-BCE365DBCCEE}" destId="{28152CAC-997C-4995-8A23-1784763A09C5}" srcOrd="11" destOrd="0" presId="urn:microsoft.com/office/officeart/2008/layout/LinedList"/>
    <dgm:cxn modelId="{863DEBED-40A4-497E-AB03-CFAD1C73D804}" type="presParOf" srcId="{28152CAC-997C-4995-8A23-1784763A09C5}" destId="{E99822D7-3289-4D76-9EA4-413A4E7ACCC1}" srcOrd="0" destOrd="0" presId="urn:microsoft.com/office/officeart/2008/layout/LinedList"/>
    <dgm:cxn modelId="{AF12E868-2657-41D3-BB51-77103A06FB37}" type="presParOf" srcId="{28152CAC-997C-4995-8A23-1784763A09C5}" destId="{3BB606DB-93C9-4FAE-8C33-1262F487452D}" srcOrd="1" destOrd="0" presId="urn:microsoft.com/office/officeart/2008/layout/LinedList"/>
    <dgm:cxn modelId="{C39FB92E-F859-4EBA-BFA7-66FB377345A9}" type="presParOf" srcId="{7D5B0574-6925-4724-971A-BCE365DBCCEE}" destId="{225BC24D-1135-4017-8764-6F65C32EBE29}" srcOrd="12" destOrd="0" presId="urn:microsoft.com/office/officeart/2008/layout/LinedList"/>
    <dgm:cxn modelId="{B85F78F0-8906-487E-BC55-17DEC4AEDD38}" type="presParOf" srcId="{7D5B0574-6925-4724-971A-BCE365DBCCEE}" destId="{BFF2D5C5-1C3F-4C4D-BBA3-254B5539A4EC}" srcOrd="13" destOrd="0" presId="urn:microsoft.com/office/officeart/2008/layout/LinedList"/>
    <dgm:cxn modelId="{52CBCD0A-3C19-4CC6-87B0-0661C0F74FA4}" type="presParOf" srcId="{BFF2D5C5-1C3F-4C4D-BBA3-254B5539A4EC}" destId="{5EF2E764-7D46-4211-8CD7-017C3F2DD55D}" srcOrd="0" destOrd="0" presId="urn:microsoft.com/office/officeart/2008/layout/LinedList"/>
    <dgm:cxn modelId="{A6743E1C-37E7-4AF7-9FFC-2F0B750B28A7}" type="presParOf" srcId="{BFF2D5C5-1C3F-4C4D-BBA3-254B5539A4EC}" destId="{D4FE9FFB-171B-4D29-ACE3-92DF67900294}" srcOrd="1" destOrd="0" presId="urn:microsoft.com/office/officeart/2008/layout/LinedList"/>
    <dgm:cxn modelId="{6A962880-2E4D-4C9A-9FD8-27C8F7077560}" type="presParOf" srcId="{7D5B0574-6925-4724-971A-BCE365DBCCEE}" destId="{F7938698-4398-450F-B109-6559F441F260}" srcOrd="14" destOrd="0" presId="urn:microsoft.com/office/officeart/2008/layout/LinedList"/>
    <dgm:cxn modelId="{63776246-B2E2-44DD-A750-07943BC892B6}" type="presParOf" srcId="{7D5B0574-6925-4724-971A-BCE365DBCCEE}" destId="{C5B8FC62-E300-486B-A74B-9207AE45800B}" srcOrd="15" destOrd="0" presId="urn:microsoft.com/office/officeart/2008/layout/LinedList"/>
    <dgm:cxn modelId="{D67F1992-4C4F-4153-B6EF-CAF9B5720A08}" type="presParOf" srcId="{C5B8FC62-E300-486B-A74B-9207AE45800B}" destId="{CEB178A8-EDEA-4B8C-AE34-C406A380C455}" srcOrd="0" destOrd="0" presId="urn:microsoft.com/office/officeart/2008/layout/LinedList"/>
    <dgm:cxn modelId="{D362AF67-97DB-4297-B15B-5084B343DD51}" type="presParOf" srcId="{C5B8FC62-E300-486B-A74B-9207AE45800B}" destId="{7A850F15-D63F-47F3-B49E-4B51A4077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7743D5-F815-46A3-AC80-D7B26D0375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1A56A5-7D2F-4D04-8608-4D28B2759637}">
      <dgm:prSet custT="1"/>
      <dgm:spPr/>
      <dgm:t>
        <a:bodyPr/>
        <a:lstStyle/>
        <a:p>
          <a:r>
            <a:rPr lang="hr-HR" sz="2400" b="0" i="0"/>
            <a:t>Izbjegavati dugotrajno stajanje ili sjedenje u istom položaju </a:t>
          </a:r>
          <a:endParaRPr lang="en-US" sz="2400"/>
        </a:p>
      </dgm:t>
    </dgm:pt>
    <dgm:pt modelId="{05D3E1AD-D6EB-4FF9-B9B6-CF17A09976D9}" type="parTrans" cxnId="{7D3BFEE6-1F60-4028-B8C7-16A36061B2BE}">
      <dgm:prSet/>
      <dgm:spPr/>
      <dgm:t>
        <a:bodyPr/>
        <a:lstStyle/>
        <a:p>
          <a:endParaRPr lang="en-US"/>
        </a:p>
      </dgm:t>
    </dgm:pt>
    <dgm:pt modelId="{6B734ABD-4DE9-4EFA-B5B0-F874DCB4B21A}" type="sibTrans" cxnId="{7D3BFEE6-1F60-4028-B8C7-16A36061B2BE}">
      <dgm:prSet/>
      <dgm:spPr/>
      <dgm:t>
        <a:bodyPr/>
        <a:lstStyle/>
        <a:p>
          <a:endParaRPr lang="en-US"/>
        </a:p>
      </dgm:t>
    </dgm:pt>
    <dgm:pt modelId="{9B9166D8-8362-481D-B13A-EC04B06EFC74}">
      <dgm:prSet custT="1"/>
      <dgm:spPr/>
      <dgm:t>
        <a:bodyPr/>
        <a:lstStyle/>
        <a:p>
          <a:r>
            <a:rPr lang="hr-HR" sz="2400" b="0" i="0"/>
            <a:t>Izbjegavati sjedenje s prekriženim nogama </a:t>
          </a:r>
          <a:endParaRPr lang="en-US" sz="2400"/>
        </a:p>
      </dgm:t>
    </dgm:pt>
    <dgm:pt modelId="{072AF863-EF7E-4FEF-9FDB-3187345FC858}" type="parTrans" cxnId="{0EF5CDF4-10A7-4C41-9C48-C1EA39ACE8BF}">
      <dgm:prSet/>
      <dgm:spPr/>
      <dgm:t>
        <a:bodyPr/>
        <a:lstStyle/>
        <a:p>
          <a:endParaRPr lang="en-US"/>
        </a:p>
      </dgm:t>
    </dgm:pt>
    <dgm:pt modelId="{859C7B02-D09A-4849-ACD4-60CB926B298C}" type="sibTrans" cxnId="{0EF5CDF4-10A7-4C41-9C48-C1EA39ACE8BF}">
      <dgm:prSet/>
      <dgm:spPr/>
      <dgm:t>
        <a:bodyPr/>
        <a:lstStyle/>
        <a:p>
          <a:endParaRPr lang="en-US"/>
        </a:p>
      </dgm:t>
    </dgm:pt>
    <dgm:pt modelId="{FEC85013-1753-4A9B-870F-D80F3420DE94}">
      <dgm:prSet custT="1"/>
      <dgm:spPr/>
      <dgm:t>
        <a:bodyPr/>
        <a:lstStyle/>
        <a:p>
          <a:r>
            <a:rPr lang="hr-HR" sz="2400" b="0" i="0"/>
            <a:t>Izbjegavati nošenje visokih potpetica (žene) </a:t>
          </a:r>
          <a:endParaRPr lang="en-US" sz="2400"/>
        </a:p>
      </dgm:t>
    </dgm:pt>
    <dgm:pt modelId="{9551A59E-3602-48E6-835C-998F2DA94C62}" type="parTrans" cxnId="{9765C8AD-A72B-4170-B729-576C2C80BFD6}">
      <dgm:prSet/>
      <dgm:spPr/>
      <dgm:t>
        <a:bodyPr/>
        <a:lstStyle/>
        <a:p>
          <a:endParaRPr lang="en-US"/>
        </a:p>
      </dgm:t>
    </dgm:pt>
    <dgm:pt modelId="{E1005636-A40D-4512-9239-F8924F1430D9}" type="sibTrans" cxnId="{9765C8AD-A72B-4170-B729-576C2C80BFD6}">
      <dgm:prSet/>
      <dgm:spPr/>
      <dgm:t>
        <a:bodyPr/>
        <a:lstStyle/>
        <a:p>
          <a:endParaRPr lang="en-US"/>
        </a:p>
      </dgm:t>
    </dgm:pt>
    <dgm:pt modelId="{B330E992-994A-416C-BF67-5E47607BF281}">
      <dgm:prSet custT="1"/>
      <dgm:spPr/>
      <dgm:t>
        <a:bodyPr/>
        <a:lstStyle/>
        <a:p>
          <a:r>
            <a:rPr lang="hr-HR" sz="2400" b="0" i="0"/>
            <a:t>Izbjegavati odjeću koja je uska oko struka, gornjeg dijela natkoljenica i prepona </a:t>
          </a:r>
          <a:endParaRPr lang="en-US" sz="2400"/>
        </a:p>
      </dgm:t>
    </dgm:pt>
    <dgm:pt modelId="{24606B1E-4F04-45EC-8D1B-A6A1383EBD1D}" type="parTrans" cxnId="{86ED5B0D-363B-462B-9619-9F259A15B151}">
      <dgm:prSet/>
      <dgm:spPr/>
      <dgm:t>
        <a:bodyPr/>
        <a:lstStyle/>
        <a:p>
          <a:endParaRPr lang="en-US"/>
        </a:p>
      </dgm:t>
    </dgm:pt>
    <dgm:pt modelId="{38E3F92C-9558-4FCA-83E4-15826004A177}" type="sibTrans" cxnId="{86ED5B0D-363B-462B-9619-9F259A15B151}">
      <dgm:prSet/>
      <dgm:spPr/>
      <dgm:t>
        <a:bodyPr/>
        <a:lstStyle/>
        <a:p>
          <a:endParaRPr lang="en-US"/>
        </a:p>
      </dgm:t>
    </dgm:pt>
    <dgm:pt modelId="{C5D29202-A3E3-4078-91A6-A1ACD4780F9C}">
      <dgm:prSet custT="1"/>
      <dgm:spPr/>
      <dgm:t>
        <a:bodyPr/>
        <a:lstStyle/>
        <a:p>
          <a:r>
            <a:rPr lang="hr-HR" sz="2400" b="0" i="0"/>
            <a:t>Svakako smanjiti prekomjernu tjelesnu težinu </a:t>
          </a:r>
          <a:endParaRPr lang="en-US" sz="2400"/>
        </a:p>
      </dgm:t>
    </dgm:pt>
    <dgm:pt modelId="{AD9A17F0-6F6F-4D07-83B0-486A624B3CE8}" type="parTrans" cxnId="{998C35BB-B942-42BA-8E53-2EEA8EF9FFD0}">
      <dgm:prSet/>
      <dgm:spPr/>
      <dgm:t>
        <a:bodyPr/>
        <a:lstStyle/>
        <a:p>
          <a:endParaRPr lang="en-US"/>
        </a:p>
      </dgm:t>
    </dgm:pt>
    <dgm:pt modelId="{D2B335C6-0537-41D0-8425-14ED626B848C}" type="sibTrans" cxnId="{998C35BB-B942-42BA-8E53-2EEA8EF9FFD0}">
      <dgm:prSet/>
      <dgm:spPr/>
      <dgm:t>
        <a:bodyPr/>
        <a:lstStyle/>
        <a:p>
          <a:endParaRPr lang="en-US"/>
        </a:p>
      </dgm:t>
    </dgm:pt>
    <dgm:pt modelId="{0BA8BC30-929E-4660-A4C4-09D493F9C105}">
      <dgm:prSet custT="1"/>
      <dgm:spPr/>
      <dgm:t>
        <a:bodyPr/>
        <a:lstStyle/>
        <a:p>
          <a:r>
            <a:rPr lang="hr-HR" sz="2400" b="0" i="0"/>
            <a:t>Prestati pušiti</a:t>
          </a:r>
          <a:endParaRPr lang="en-US" sz="2400"/>
        </a:p>
      </dgm:t>
    </dgm:pt>
    <dgm:pt modelId="{11F9B5F4-483E-446E-B271-94FA857EA7FD}" type="parTrans" cxnId="{E1961789-1D9A-4D1C-B439-F358FA805606}">
      <dgm:prSet/>
      <dgm:spPr/>
      <dgm:t>
        <a:bodyPr/>
        <a:lstStyle/>
        <a:p>
          <a:endParaRPr lang="en-US"/>
        </a:p>
      </dgm:t>
    </dgm:pt>
    <dgm:pt modelId="{56DAAA1B-2135-439C-AB9C-E6CE5EE3B4CD}" type="sibTrans" cxnId="{E1961789-1D9A-4D1C-B439-F358FA805606}">
      <dgm:prSet/>
      <dgm:spPr/>
      <dgm:t>
        <a:bodyPr/>
        <a:lstStyle/>
        <a:p>
          <a:endParaRPr lang="en-US"/>
        </a:p>
      </dgm:t>
    </dgm:pt>
    <dgm:pt modelId="{1F146BE6-6CBE-45F3-94EB-293782A6F116}">
      <dgm:prSet custT="1"/>
      <dgm:spPr/>
      <dgm:t>
        <a:bodyPr/>
        <a:lstStyle/>
        <a:p>
          <a:r>
            <a:rPr lang="hr-HR" sz="2400" b="0" i="0"/>
            <a:t>Savjetovati nošenje kompresivnih čarapa </a:t>
          </a:r>
          <a:endParaRPr lang="en-US" sz="2400"/>
        </a:p>
      </dgm:t>
    </dgm:pt>
    <dgm:pt modelId="{7FC99483-86EC-44B5-BCB5-7AAC23A38AB5}" type="parTrans" cxnId="{585582E1-C3BC-4236-8721-65C182B8CE3C}">
      <dgm:prSet/>
      <dgm:spPr/>
      <dgm:t>
        <a:bodyPr/>
        <a:lstStyle/>
        <a:p>
          <a:endParaRPr lang="en-US"/>
        </a:p>
      </dgm:t>
    </dgm:pt>
    <dgm:pt modelId="{1237701B-BCB7-4932-AD0C-FEC33F6E9695}" type="sibTrans" cxnId="{585582E1-C3BC-4236-8721-65C182B8CE3C}">
      <dgm:prSet/>
      <dgm:spPr/>
      <dgm:t>
        <a:bodyPr/>
        <a:lstStyle/>
        <a:p>
          <a:endParaRPr lang="en-US"/>
        </a:p>
      </dgm:t>
    </dgm:pt>
    <dgm:pt modelId="{8A39B82B-CE30-4C14-9CC3-6C0AE4E7860D}">
      <dgm:prSet custT="1"/>
      <dgm:spPr/>
      <dgm:t>
        <a:bodyPr/>
        <a:lstStyle/>
        <a:p>
          <a:r>
            <a:rPr lang="hr-HR" sz="2400" b="0" i="0"/>
            <a:t>Odmaranje nogu nekoliko puta tokom dana</a:t>
          </a:r>
          <a:endParaRPr lang="en-US" sz="2400"/>
        </a:p>
      </dgm:t>
    </dgm:pt>
    <dgm:pt modelId="{C7E3EF5E-0272-4C27-8274-D37C6B0FEB32}" type="parTrans" cxnId="{95266677-BC15-42CB-9E11-482FFE639929}">
      <dgm:prSet/>
      <dgm:spPr/>
      <dgm:t>
        <a:bodyPr/>
        <a:lstStyle/>
        <a:p>
          <a:endParaRPr lang="en-US"/>
        </a:p>
      </dgm:t>
    </dgm:pt>
    <dgm:pt modelId="{8D077A95-BE5F-4D4C-A21E-762B0E98479F}" type="sibTrans" cxnId="{95266677-BC15-42CB-9E11-482FFE639929}">
      <dgm:prSet/>
      <dgm:spPr/>
      <dgm:t>
        <a:bodyPr/>
        <a:lstStyle/>
        <a:p>
          <a:endParaRPr lang="en-US"/>
        </a:p>
      </dgm:t>
    </dgm:pt>
    <dgm:pt modelId="{35EECAFB-0BF8-4DE1-BFA8-FFD7CE9C6B81}" type="pres">
      <dgm:prSet presAssocID="{FA7743D5-F815-46A3-AC80-D7B26D0375CA}" presName="linear" presStyleCnt="0">
        <dgm:presLayoutVars>
          <dgm:animLvl val="lvl"/>
          <dgm:resizeHandles val="exact"/>
        </dgm:presLayoutVars>
      </dgm:prSet>
      <dgm:spPr/>
    </dgm:pt>
    <dgm:pt modelId="{4E5482FE-58C6-4146-BDF1-54BF71DB8BDB}" type="pres">
      <dgm:prSet presAssocID="{BE1A56A5-7D2F-4D04-8608-4D28B275963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68C3B02-FF4C-416F-BABD-1330BB2C4392}" type="pres">
      <dgm:prSet presAssocID="{6B734ABD-4DE9-4EFA-B5B0-F874DCB4B21A}" presName="spacer" presStyleCnt="0"/>
      <dgm:spPr/>
    </dgm:pt>
    <dgm:pt modelId="{7A831CC8-74BF-40B1-8ADA-61C9A7D7C5BB}" type="pres">
      <dgm:prSet presAssocID="{9B9166D8-8362-481D-B13A-EC04B06EFC7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9CEBA9F-D683-4747-BD37-90D122E0F238}" type="pres">
      <dgm:prSet presAssocID="{859C7B02-D09A-4849-ACD4-60CB926B298C}" presName="spacer" presStyleCnt="0"/>
      <dgm:spPr/>
    </dgm:pt>
    <dgm:pt modelId="{959226E3-E8E4-4134-A1CA-DD5235A62990}" type="pres">
      <dgm:prSet presAssocID="{FEC85013-1753-4A9B-870F-D80F3420DE9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C12FFD0-8E65-4ED9-A514-682ED73E2832}" type="pres">
      <dgm:prSet presAssocID="{E1005636-A40D-4512-9239-F8924F1430D9}" presName="spacer" presStyleCnt="0"/>
      <dgm:spPr/>
    </dgm:pt>
    <dgm:pt modelId="{1B85BD19-707E-44B3-86E0-8A7995141F2E}" type="pres">
      <dgm:prSet presAssocID="{B330E992-994A-416C-BF67-5E47607BF28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6596E46-AE7C-4645-8AA9-8997AD823187}" type="pres">
      <dgm:prSet presAssocID="{38E3F92C-9558-4FCA-83E4-15826004A177}" presName="spacer" presStyleCnt="0"/>
      <dgm:spPr/>
    </dgm:pt>
    <dgm:pt modelId="{C32539CF-D8B2-4229-9353-A1CB84613A38}" type="pres">
      <dgm:prSet presAssocID="{C5D29202-A3E3-4078-91A6-A1ACD4780F9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37BC302-E8BE-4926-93DA-81DACC7C6434}" type="pres">
      <dgm:prSet presAssocID="{D2B335C6-0537-41D0-8425-14ED626B848C}" presName="spacer" presStyleCnt="0"/>
      <dgm:spPr/>
    </dgm:pt>
    <dgm:pt modelId="{BFF37714-B047-4BEA-8233-BDE0AB2192F0}" type="pres">
      <dgm:prSet presAssocID="{0BA8BC30-929E-4660-A4C4-09D493F9C10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0454197-76FF-422E-A14A-3735799BE057}" type="pres">
      <dgm:prSet presAssocID="{56DAAA1B-2135-439C-AB9C-E6CE5EE3B4CD}" presName="spacer" presStyleCnt="0"/>
      <dgm:spPr/>
    </dgm:pt>
    <dgm:pt modelId="{95C1BEE5-0A39-4354-9EDE-EF9693DE03FB}" type="pres">
      <dgm:prSet presAssocID="{1F146BE6-6CBE-45F3-94EB-293782A6F11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CF4EDD1-706A-4277-BE64-12600AD10BBC}" type="pres">
      <dgm:prSet presAssocID="{1237701B-BCB7-4932-AD0C-FEC33F6E9695}" presName="spacer" presStyleCnt="0"/>
      <dgm:spPr/>
    </dgm:pt>
    <dgm:pt modelId="{3A2CDA15-5747-4CB7-8B06-E90E777DE94C}" type="pres">
      <dgm:prSet presAssocID="{8A39B82B-CE30-4C14-9CC3-6C0AE4E7860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6ED5B0D-363B-462B-9619-9F259A15B151}" srcId="{FA7743D5-F815-46A3-AC80-D7B26D0375CA}" destId="{B330E992-994A-416C-BF67-5E47607BF281}" srcOrd="3" destOrd="0" parTransId="{24606B1E-4F04-45EC-8D1B-A6A1383EBD1D}" sibTransId="{38E3F92C-9558-4FCA-83E4-15826004A177}"/>
    <dgm:cxn modelId="{88249A36-85EB-40FE-B59F-05C7AB3C1BB6}" type="presOf" srcId="{FEC85013-1753-4A9B-870F-D80F3420DE94}" destId="{959226E3-E8E4-4134-A1CA-DD5235A62990}" srcOrd="0" destOrd="0" presId="urn:microsoft.com/office/officeart/2005/8/layout/vList2"/>
    <dgm:cxn modelId="{95266677-BC15-42CB-9E11-482FFE639929}" srcId="{FA7743D5-F815-46A3-AC80-D7B26D0375CA}" destId="{8A39B82B-CE30-4C14-9CC3-6C0AE4E7860D}" srcOrd="7" destOrd="0" parTransId="{C7E3EF5E-0272-4C27-8274-D37C6B0FEB32}" sibTransId="{8D077A95-BE5F-4D4C-A21E-762B0E98479F}"/>
    <dgm:cxn modelId="{2E37C357-C074-4963-AF8C-440CF086738D}" type="presOf" srcId="{0BA8BC30-929E-4660-A4C4-09D493F9C105}" destId="{BFF37714-B047-4BEA-8233-BDE0AB2192F0}" srcOrd="0" destOrd="0" presId="urn:microsoft.com/office/officeart/2005/8/layout/vList2"/>
    <dgm:cxn modelId="{FF77987F-30A7-4CFF-A748-BE923798C3C9}" type="presOf" srcId="{BE1A56A5-7D2F-4D04-8608-4D28B2759637}" destId="{4E5482FE-58C6-4146-BDF1-54BF71DB8BDB}" srcOrd="0" destOrd="0" presId="urn:microsoft.com/office/officeart/2005/8/layout/vList2"/>
    <dgm:cxn modelId="{E1961789-1D9A-4D1C-B439-F358FA805606}" srcId="{FA7743D5-F815-46A3-AC80-D7B26D0375CA}" destId="{0BA8BC30-929E-4660-A4C4-09D493F9C105}" srcOrd="5" destOrd="0" parTransId="{11F9B5F4-483E-446E-B271-94FA857EA7FD}" sibTransId="{56DAAA1B-2135-439C-AB9C-E6CE5EE3B4CD}"/>
    <dgm:cxn modelId="{7523B78A-5957-4BA2-A09F-546BD5BAEA4C}" type="presOf" srcId="{C5D29202-A3E3-4078-91A6-A1ACD4780F9C}" destId="{C32539CF-D8B2-4229-9353-A1CB84613A38}" srcOrd="0" destOrd="0" presId="urn:microsoft.com/office/officeart/2005/8/layout/vList2"/>
    <dgm:cxn modelId="{7F7B5F8C-C677-4D60-B386-C1EC83DA4EF0}" type="presOf" srcId="{8A39B82B-CE30-4C14-9CC3-6C0AE4E7860D}" destId="{3A2CDA15-5747-4CB7-8B06-E90E777DE94C}" srcOrd="0" destOrd="0" presId="urn:microsoft.com/office/officeart/2005/8/layout/vList2"/>
    <dgm:cxn modelId="{9765C8AD-A72B-4170-B729-576C2C80BFD6}" srcId="{FA7743D5-F815-46A3-AC80-D7B26D0375CA}" destId="{FEC85013-1753-4A9B-870F-D80F3420DE94}" srcOrd="2" destOrd="0" parTransId="{9551A59E-3602-48E6-835C-998F2DA94C62}" sibTransId="{E1005636-A40D-4512-9239-F8924F1430D9}"/>
    <dgm:cxn modelId="{998C35BB-B942-42BA-8E53-2EEA8EF9FFD0}" srcId="{FA7743D5-F815-46A3-AC80-D7B26D0375CA}" destId="{C5D29202-A3E3-4078-91A6-A1ACD4780F9C}" srcOrd="4" destOrd="0" parTransId="{AD9A17F0-6F6F-4D07-83B0-486A624B3CE8}" sibTransId="{D2B335C6-0537-41D0-8425-14ED626B848C}"/>
    <dgm:cxn modelId="{016BB1CF-FA5C-4865-8A74-80E01190F88A}" type="presOf" srcId="{1F146BE6-6CBE-45F3-94EB-293782A6F116}" destId="{95C1BEE5-0A39-4354-9EDE-EF9693DE03FB}" srcOrd="0" destOrd="0" presId="urn:microsoft.com/office/officeart/2005/8/layout/vList2"/>
    <dgm:cxn modelId="{585582E1-C3BC-4236-8721-65C182B8CE3C}" srcId="{FA7743D5-F815-46A3-AC80-D7B26D0375CA}" destId="{1F146BE6-6CBE-45F3-94EB-293782A6F116}" srcOrd="6" destOrd="0" parTransId="{7FC99483-86EC-44B5-BCB5-7AAC23A38AB5}" sibTransId="{1237701B-BCB7-4932-AD0C-FEC33F6E9695}"/>
    <dgm:cxn modelId="{7D3BFEE6-1F60-4028-B8C7-16A36061B2BE}" srcId="{FA7743D5-F815-46A3-AC80-D7B26D0375CA}" destId="{BE1A56A5-7D2F-4D04-8608-4D28B2759637}" srcOrd="0" destOrd="0" parTransId="{05D3E1AD-D6EB-4FF9-B9B6-CF17A09976D9}" sibTransId="{6B734ABD-4DE9-4EFA-B5B0-F874DCB4B21A}"/>
    <dgm:cxn modelId="{BC45FFED-3FE5-4610-8142-2DA9D13E80BD}" type="presOf" srcId="{9B9166D8-8362-481D-B13A-EC04B06EFC74}" destId="{7A831CC8-74BF-40B1-8ADA-61C9A7D7C5BB}" srcOrd="0" destOrd="0" presId="urn:microsoft.com/office/officeart/2005/8/layout/vList2"/>
    <dgm:cxn modelId="{B731DFF1-861A-4AD9-8A99-F6A3349F49DC}" type="presOf" srcId="{FA7743D5-F815-46A3-AC80-D7B26D0375CA}" destId="{35EECAFB-0BF8-4DE1-BFA8-FFD7CE9C6B81}" srcOrd="0" destOrd="0" presId="urn:microsoft.com/office/officeart/2005/8/layout/vList2"/>
    <dgm:cxn modelId="{531615F4-4DE1-470A-B11C-A2230E0808D3}" type="presOf" srcId="{B330E992-994A-416C-BF67-5E47607BF281}" destId="{1B85BD19-707E-44B3-86E0-8A7995141F2E}" srcOrd="0" destOrd="0" presId="urn:microsoft.com/office/officeart/2005/8/layout/vList2"/>
    <dgm:cxn modelId="{0EF5CDF4-10A7-4C41-9C48-C1EA39ACE8BF}" srcId="{FA7743D5-F815-46A3-AC80-D7B26D0375CA}" destId="{9B9166D8-8362-481D-B13A-EC04B06EFC74}" srcOrd="1" destOrd="0" parTransId="{072AF863-EF7E-4FEF-9FDB-3187345FC858}" sibTransId="{859C7B02-D09A-4849-ACD4-60CB926B298C}"/>
    <dgm:cxn modelId="{2EE2BD49-A979-41DD-A604-159021D83685}" type="presParOf" srcId="{35EECAFB-0BF8-4DE1-BFA8-FFD7CE9C6B81}" destId="{4E5482FE-58C6-4146-BDF1-54BF71DB8BDB}" srcOrd="0" destOrd="0" presId="urn:microsoft.com/office/officeart/2005/8/layout/vList2"/>
    <dgm:cxn modelId="{66799C2F-2BF2-456C-87E6-8BE0BC0340C0}" type="presParOf" srcId="{35EECAFB-0BF8-4DE1-BFA8-FFD7CE9C6B81}" destId="{868C3B02-FF4C-416F-BABD-1330BB2C4392}" srcOrd="1" destOrd="0" presId="urn:microsoft.com/office/officeart/2005/8/layout/vList2"/>
    <dgm:cxn modelId="{257F185C-8B9F-4F99-A7B4-3D5B5BD3D863}" type="presParOf" srcId="{35EECAFB-0BF8-4DE1-BFA8-FFD7CE9C6B81}" destId="{7A831CC8-74BF-40B1-8ADA-61C9A7D7C5BB}" srcOrd="2" destOrd="0" presId="urn:microsoft.com/office/officeart/2005/8/layout/vList2"/>
    <dgm:cxn modelId="{21AEB778-2E13-41B4-B212-AE7CBA95418B}" type="presParOf" srcId="{35EECAFB-0BF8-4DE1-BFA8-FFD7CE9C6B81}" destId="{59CEBA9F-D683-4747-BD37-90D122E0F238}" srcOrd="3" destOrd="0" presId="urn:microsoft.com/office/officeart/2005/8/layout/vList2"/>
    <dgm:cxn modelId="{30157F4A-8A97-46C8-A9EB-D7849959C502}" type="presParOf" srcId="{35EECAFB-0BF8-4DE1-BFA8-FFD7CE9C6B81}" destId="{959226E3-E8E4-4134-A1CA-DD5235A62990}" srcOrd="4" destOrd="0" presId="urn:microsoft.com/office/officeart/2005/8/layout/vList2"/>
    <dgm:cxn modelId="{DF197B56-B6E5-459E-9749-33F8BDD77A86}" type="presParOf" srcId="{35EECAFB-0BF8-4DE1-BFA8-FFD7CE9C6B81}" destId="{EC12FFD0-8E65-4ED9-A514-682ED73E2832}" srcOrd="5" destOrd="0" presId="urn:microsoft.com/office/officeart/2005/8/layout/vList2"/>
    <dgm:cxn modelId="{8C412C19-0116-4369-84DB-81DD09FA768F}" type="presParOf" srcId="{35EECAFB-0BF8-4DE1-BFA8-FFD7CE9C6B81}" destId="{1B85BD19-707E-44B3-86E0-8A7995141F2E}" srcOrd="6" destOrd="0" presId="urn:microsoft.com/office/officeart/2005/8/layout/vList2"/>
    <dgm:cxn modelId="{194D3018-2646-4A9C-B377-FB30055F69A1}" type="presParOf" srcId="{35EECAFB-0BF8-4DE1-BFA8-FFD7CE9C6B81}" destId="{26596E46-AE7C-4645-8AA9-8997AD823187}" srcOrd="7" destOrd="0" presId="urn:microsoft.com/office/officeart/2005/8/layout/vList2"/>
    <dgm:cxn modelId="{AEE184AA-E155-4796-8AAC-38682C58E765}" type="presParOf" srcId="{35EECAFB-0BF8-4DE1-BFA8-FFD7CE9C6B81}" destId="{C32539CF-D8B2-4229-9353-A1CB84613A38}" srcOrd="8" destOrd="0" presId="urn:microsoft.com/office/officeart/2005/8/layout/vList2"/>
    <dgm:cxn modelId="{0EFE4687-8CBC-4234-89D8-81B0F335794B}" type="presParOf" srcId="{35EECAFB-0BF8-4DE1-BFA8-FFD7CE9C6B81}" destId="{D37BC302-E8BE-4926-93DA-81DACC7C6434}" srcOrd="9" destOrd="0" presId="urn:microsoft.com/office/officeart/2005/8/layout/vList2"/>
    <dgm:cxn modelId="{28EB13CD-A985-411C-AAF9-EFCBB9656FF0}" type="presParOf" srcId="{35EECAFB-0BF8-4DE1-BFA8-FFD7CE9C6B81}" destId="{BFF37714-B047-4BEA-8233-BDE0AB2192F0}" srcOrd="10" destOrd="0" presId="urn:microsoft.com/office/officeart/2005/8/layout/vList2"/>
    <dgm:cxn modelId="{8E0E4AE3-7AE5-4EB4-913C-77812122F97C}" type="presParOf" srcId="{35EECAFB-0BF8-4DE1-BFA8-FFD7CE9C6B81}" destId="{B0454197-76FF-422E-A14A-3735799BE057}" srcOrd="11" destOrd="0" presId="urn:microsoft.com/office/officeart/2005/8/layout/vList2"/>
    <dgm:cxn modelId="{E1673136-55A3-4806-95BC-18B42A0526CB}" type="presParOf" srcId="{35EECAFB-0BF8-4DE1-BFA8-FFD7CE9C6B81}" destId="{95C1BEE5-0A39-4354-9EDE-EF9693DE03FB}" srcOrd="12" destOrd="0" presId="urn:microsoft.com/office/officeart/2005/8/layout/vList2"/>
    <dgm:cxn modelId="{AEC83596-0CD0-4BA6-BFC2-3E5DD987DAB6}" type="presParOf" srcId="{35EECAFB-0BF8-4DE1-BFA8-FFD7CE9C6B81}" destId="{0CF4EDD1-706A-4277-BE64-12600AD10BBC}" srcOrd="13" destOrd="0" presId="urn:microsoft.com/office/officeart/2005/8/layout/vList2"/>
    <dgm:cxn modelId="{F0D753CE-9441-4B9B-9C7C-0D9E20C75C58}" type="presParOf" srcId="{35EECAFB-0BF8-4DE1-BFA8-FFD7CE9C6B81}" destId="{3A2CDA15-5747-4CB7-8B06-E90E777DE94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36FAB9-67B1-4791-B822-4E6BC6734D8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ABD0B0-6512-47D3-9ED9-51145E45E90F}">
      <dgm:prSet/>
      <dgm:spPr/>
      <dgm:t>
        <a:bodyPr/>
        <a:lstStyle/>
        <a:p>
          <a:r>
            <a:rPr lang="hr-HR" b="1" i="0" dirty="0"/>
            <a:t>1. ANAMNEZA:</a:t>
          </a:r>
          <a:endParaRPr lang="en-US" b="1" dirty="0"/>
        </a:p>
      </dgm:t>
    </dgm:pt>
    <dgm:pt modelId="{52A2ED39-7010-4E88-B4B2-82A834281E63}" type="parTrans" cxnId="{4640A55E-DDA7-4B11-802D-C3D2AAC408C3}">
      <dgm:prSet/>
      <dgm:spPr/>
      <dgm:t>
        <a:bodyPr/>
        <a:lstStyle/>
        <a:p>
          <a:endParaRPr lang="en-US"/>
        </a:p>
      </dgm:t>
    </dgm:pt>
    <dgm:pt modelId="{56440448-6260-400B-9115-4178981DC2C3}" type="sibTrans" cxnId="{4640A55E-DDA7-4B11-802D-C3D2AAC408C3}">
      <dgm:prSet/>
      <dgm:spPr/>
      <dgm:t>
        <a:bodyPr/>
        <a:lstStyle/>
        <a:p>
          <a:endParaRPr lang="en-US"/>
        </a:p>
      </dgm:t>
    </dgm:pt>
    <dgm:pt modelId="{E0257CFF-C728-4CF2-A0F4-00B10988B910}">
      <dgm:prSet/>
      <dgm:spPr/>
      <dgm:t>
        <a:bodyPr/>
        <a:lstStyle/>
        <a:p>
          <a:r>
            <a:rPr lang="hr-HR" b="0" i="0"/>
            <a:t>postoji li u obitelji takvih stanja</a:t>
          </a:r>
          <a:endParaRPr lang="en-US"/>
        </a:p>
      </dgm:t>
    </dgm:pt>
    <dgm:pt modelId="{A3AB0BF6-F0E5-485B-82AE-33D06DD00495}" type="parTrans" cxnId="{54AF7F2D-DF8F-4D16-8B13-961E275B152C}">
      <dgm:prSet/>
      <dgm:spPr/>
      <dgm:t>
        <a:bodyPr/>
        <a:lstStyle/>
        <a:p>
          <a:endParaRPr lang="en-US"/>
        </a:p>
      </dgm:t>
    </dgm:pt>
    <dgm:pt modelId="{A76E1F5D-5567-4031-A9B1-3E8A7D8380D1}" type="sibTrans" cxnId="{54AF7F2D-DF8F-4D16-8B13-961E275B152C}">
      <dgm:prSet/>
      <dgm:spPr/>
      <dgm:t>
        <a:bodyPr/>
        <a:lstStyle/>
        <a:p>
          <a:endParaRPr lang="en-US"/>
        </a:p>
      </dgm:t>
    </dgm:pt>
    <dgm:pt modelId="{D17BC3F2-8371-4E00-BB9C-FB1B94CEEC2B}">
      <dgm:prSet/>
      <dgm:spPr/>
      <dgm:t>
        <a:bodyPr/>
        <a:lstStyle/>
        <a:p>
          <a:r>
            <a:rPr lang="hr-HR" b="0" i="0"/>
            <a:t>kada je ulkus nastao</a:t>
          </a:r>
          <a:endParaRPr lang="en-US"/>
        </a:p>
      </dgm:t>
    </dgm:pt>
    <dgm:pt modelId="{14C7A2FF-0838-43C1-BF57-A449764528C8}" type="parTrans" cxnId="{133D8B5B-2C0D-4E66-BC3D-B62BF8E7CEE6}">
      <dgm:prSet/>
      <dgm:spPr/>
      <dgm:t>
        <a:bodyPr/>
        <a:lstStyle/>
        <a:p>
          <a:endParaRPr lang="en-US"/>
        </a:p>
      </dgm:t>
    </dgm:pt>
    <dgm:pt modelId="{15B76B11-3585-4436-AC00-C39EBA020E75}" type="sibTrans" cxnId="{133D8B5B-2C0D-4E66-BC3D-B62BF8E7CEE6}">
      <dgm:prSet/>
      <dgm:spPr/>
      <dgm:t>
        <a:bodyPr/>
        <a:lstStyle/>
        <a:p>
          <a:endParaRPr lang="en-US"/>
        </a:p>
      </dgm:t>
    </dgm:pt>
    <dgm:pt modelId="{FED5BD00-2028-4C12-BDFC-BEB102FA6A32}">
      <dgm:prSet/>
      <dgm:spPr/>
      <dgm:t>
        <a:bodyPr/>
        <a:lstStyle/>
        <a:p>
          <a:r>
            <a:rPr lang="hr-HR" b="0" i="0" dirty="0"/>
            <a:t>širi li se</a:t>
          </a:r>
          <a:endParaRPr lang="en-US" dirty="0"/>
        </a:p>
      </dgm:t>
    </dgm:pt>
    <dgm:pt modelId="{B17E3440-BE41-4C93-96E7-48044AC7F634}" type="parTrans" cxnId="{FC147FED-D21B-439F-AB08-421187FF9C73}">
      <dgm:prSet/>
      <dgm:spPr/>
      <dgm:t>
        <a:bodyPr/>
        <a:lstStyle/>
        <a:p>
          <a:endParaRPr lang="en-US"/>
        </a:p>
      </dgm:t>
    </dgm:pt>
    <dgm:pt modelId="{95209BED-1131-4603-B7DE-12F1644A31F0}" type="sibTrans" cxnId="{FC147FED-D21B-439F-AB08-421187FF9C73}">
      <dgm:prSet/>
      <dgm:spPr/>
      <dgm:t>
        <a:bodyPr/>
        <a:lstStyle/>
        <a:p>
          <a:endParaRPr lang="en-US"/>
        </a:p>
      </dgm:t>
    </dgm:pt>
    <dgm:pt modelId="{AC5ED2FA-5C09-4F31-8D99-EC3BF4EE8118}">
      <dgm:prSet/>
      <dgm:spPr/>
      <dgm:t>
        <a:bodyPr/>
        <a:lstStyle/>
        <a:p>
          <a:r>
            <a:rPr lang="hr-HR" b="0" i="0" dirty="0"/>
            <a:t>postoje li bolovi i povišena temperatura</a:t>
          </a:r>
          <a:endParaRPr lang="en-US" dirty="0"/>
        </a:p>
      </dgm:t>
    </dgm:pt>
    <dgm:pt modelId="{36B476BB-4E28-414A-B310-F5B94F7AF050}" type="parTrans" cxnId="{AE156A48-38C6-4D17-A6BB-ACC1E94457C7}">
      <dgm:prSet/>
      <dgm:spPr/>
      <dgm:t>
        <a:bodyPr/>
        <a:lstStyle/>
        <a:p>
          <a:endParaRPr lang="en-US"/>
        </a:p>
      </dgm:t>
    </dgm:pt>
    <dgm:pt modelId="{DBDCB29E-20F3-46DB-823F-AD732F92783F}" type="sibTrans" cxnId="{AE156A48-38C6-4D17-A6BB-ACC1E94457C7}">
      <dgm:prSet/>
      <dgm:spPr/>
      <dgm:t>
        <a:bodyPr/>
        <a:lstStyle/>
        <a:p>
          <a:endParaRPr lang="en-US"/>
        </a:p>
      </dgm:t>
    </dgm:pt>
    <dgm:pt modelId="{6436C3DD-5729-41E9-847C-54C4E67D8756}">
      <dgm:prSet/>
      <dgm:spPr/>
      <dgm:t>
        <a:bodyPr/>
        <a:lstStyle/>
        <a:p>
          <a:r>
            <a:rPr lang="hr-HR" b="0" i="0"/>
            <a:t>o dosadašnjoj primijenjenoj terapiji</a:t>
          </a:r>
          <a:endParaRPr lang="en-US"/>
        </a:p>
      </dgm:t>
    </dgm:pt>
    <dgm:pt modelId="{ED477FAA-7AAB-4D58-80C8-D39B74C0D531}" type="parTrans" cxnId="{0E173635-AFB6-49EA-AD0E-50AE3E4CC4B4}">
      <dgm:prSet/>
      <dgm:spPr/>
      <dgm:t>
        <a:bodyPr/>
        <a:lstStyle/>
        <a:p>
          <a:endParaRPr lang="en-US"/>
        </a:p>
      </dgm:t>
    </dgm:pt>
    <dgm:pt modelId="{F95837AC-CDD6-4FC0-93CF-35CE0244FD83}" type="sibTrans" cxnId="{0E173635-AFB6-49EA-AD0E-50AE3E4CC4B4}">
      <dgm:prSet/>
      <dgm:spPr/>
      <dgm:t>
        <a:bodyPr/>
        <a:lstStyle/>
        <a:p>
          <a:endParaRPr lang="en-US"/>
        </a:p>
      </dgm:t>
    </dgm:pt>
    <dgm:pt modelId="{9A78EC85-6E6B-4B1F-8BB9-E82356DCBD2A}">
      <dgm:prSet/>
      <dgm:spPr/>
      <dgm:t>
        <a:bodyPr/>
        <a:lstStyle/>
        <a:p>
          <a:r>
            <a:rPr lang="hr-HR" b="0" i="0" dirty="0"/>
            <a:t>postojanju drugih bolesti</a:t>
          </a:r>
          <a:endParaRPr lang="en-US" dirty="0"/>
        </a:p>
      </dgm:t>
    </dgm:pt>
    <dgm:pt modelId="{38A8B611-909B-442A-B4F0-FC10159CADD0}" type="parTrans" cxnId="{B5B2640C-4372-4428-A20A-26FF96919810}">
      <dgm:prSet/>
      <dgm:spPr/>
      <dgm:t>
        <a:bodyPr/>
        <a:lstStyle/>
        <a:p>
          <a:endParaRPr lang="en-US"/>
        </a:p>
      </dgm:t>
    </dgm:pt>
    <dgm:pt modelId="{B4DA35DE-6E8D-4B18-8BDC-27F4772CC2E4}" type="sibTrans" cxnId="{B5B2640C-4372-4428-A20A-26FF96919810}">
      <dgm:prSet/>
      <dgm:spPr/>
      <dgm:t>
        <a:bodyPr/>
        <a:lstStyle/>
        <a:p>
          <a:endParaRPr lang="en-US"/>
        </a:p>
      </dgm:t>
    </dgm:pt>
    <dgm:pt modelId="{71856A65-5FCB-49C7-9BF2-B254CD34110C}">
      <dgm:prSet/>
      <dgm:spPr/>
      <dgm:t>
        <a:bodyPr/>
        <a:lstStyle/>
        <a:p>
          <a:r>
            <a:rPr lang="hr-HR" b="0" i="0" dirty="0"/>
            <a:t>postojanje alergijskih bolesti</a:t>
          </a:r>
          <a:endParaRPr lang="en-US" dirty="0"/>
        </a:p>
      </dgm:t>
    </dgm:pt>
    <dgm:pt modelId="{E878DBDF-3C23-49B7-ADBF-7C460FDD51F4}" type="parTrans" cxnId="{5979EBFC-729C-4C35-BF63-D423A7D4B8A5}">
      <dgm:prSet/>
      <dgm:spPr/>
      <dgm:t>
        <a:bodyPr/>
        <a:lstStyle/>
        <a:p>
          <a:endParaRPr lang="en-US"/>
        </a:p>
      </dgm:t>
    </dgm:pt>
    <dgm:pt modelId="{578FEE91-DC3D-4064-9869-4358AC2D0AA5}" type="sibTrans" cxnId="{5979EBFC-729C-4C35-BF63-D423A7D4B8A5}">
      <dgm:prSet/>
      <dgm:spPr/>
      <dgm:t>
        <a:bodyPr/>
        <a:lstStyle/>
        <a:p>
          <a:endParaRPr lang="en-US"/>
        </a:p>
      </dgm:t>
    </dgm:pt>
    <dgm:pt modelId="{1A0AC032-5280-4E42-B5C0-035E7576C08F}" type="pres">
      <dgm:prSet presAssocID="{4E36FAB9-67B1-4791-B822-4E6BC6734D88}" presName="linear" presStyleCnt="0">
        <dgm:presLayoutVars>
          <dgm:animLvl val="lvl"/>
          <dgm:resizeHandles val="exact"/>
        </dgm:presLayoutVars>
      </dgm:prSet>
      <dgm:spPr/>
    </dgm:pt>
    <dgm:pt modelId="{F07117E5-6FAD-457D-8645-F2F0ECAF3810}" type="pres">
      <dgm:prSet presAssocID="{85ABD0B0-6512-47D3-9ED9-51145E45E90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81432C-9497-4FA6-B8F0-D2744347A5FA}" type="pres">
      <dgm:prSet presAssocID="{85ABD0B0-6512-47D3-9ED9-51145E45E9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E4E9308-5E83-42CC-BC9F-E6980CFBDAB2}" type="presOf" srcId="{6436C3DD-5729-41E9-847C-54C4E67D8756}" destId="{F781432C-9497-4FA6-B8F0-D2744347A5FA}" srcOrd="0" destOrd="4" presId="urn:microsoft.com/office/officeart/2005/8/layout/vList2"/>
    <dgm:cxn modelId="{B5B2640C-4372-4428-A20A-26FF96919810}" srcId="{85ABD0B0-6512-47D3-9ED9-51145E45E90F}" destId="{9A78EC85-6E6B-4B1F-8BB9-E82356DCBD2A}" srcOrd="5" destOrd="0" parTransId="{38A8B611-909B-442A-B4F0-FC10159CADD0}" sibTransId="{B4DA35DE-6E8D-4B18-8BDC-27F4772CC2E4}"/>
    <dgm:cxn modelId="{5C5F1723-3091-49AE-87BE-7B1758B763CC}" type="presOf" srcId="{E0257CFF-C728-4CF2-A0F4-00B10988B910}" destId="{F781432C-9497-4FA6-B8F0-D2744347A5FA}" srcOrd="0" destOrd="0" presId="urn:microsoft.com/office/officeart/2005/8/layout/vList2"/>
    <dgm:cxn modelId="{9DC2682B-68A4-4619-A9A3-E6340DCF716B}" type="presOf" srcId="{71856A65-5FCB-49C7-9BF2-B254CD34110C}" destId="{F781432C-9497-4FA6-B8F0-D2744347A5FA}" srcOrd="0" destOrd="6" presId="urn:microsoft.com/office/officeart/2005/8/layout/vList2"/>
    <dgm:cxn modelId="{54AF7F2D-DF8F-4D16-8B13-961E275B152C}" srcId="{85ABD0B0-6512-47D3-9ED9-51145E45E90F}" destId="{E0257CFF-C728-4CF2-A0F4-00B10988B910}" srcOrd="0" destOrd="0" parTransId="{A3AB0BF6-F0E5-485B-82AE-33D06DD00495}" sibTransId="{A76E1F5D-5567-4031-A9B1-3E8A7D8380D1}"/>
    <dgm:cxn modelId="{5AF91B32-B2C4-4DBD-B947-8B340F1CB6F8}" type="presOf" srcId="{9A78EC85-6E6B-4B1F-8BB9-E82356DCBD2A}" destId="{F781432C-9497-4FA6-B8F0-D2744347A5FA}" srcOrd="0" destOrd="5" presId="urn:microsoft.com/office/officeart/2005/8/layout/vList2"/>
    <dgm:cxn modelId="{0E173635-AFB6-49EA-AD0E-50AE3E4CC4B4}" srcId="{85ABD0B0-6512-47D3-9ED9-51145E45E90F}" destId="{6436C3DD-5729-41E9-847C-54C4E67D8756}" srcOrd="4" destOrd="0" parTransId="{ED477FAA-7AAB-4D58-80C8-D39B74C0D531}" sibTransId="{F95837AC-CDD6-4FC0-93CF-35CE0244FD83}"/>
    <dgm:cxn modelId="{133D8B5B-2C0D-4E66-BC3D-B62BF8E7CEE6}" srcId="{85ABD0B0-6512-47D3-9ED9-51145E45E90F}" destId="{D17BC3F2-8371-4E00-BB9C-FB1B94CEEC2B}" srcOrd="1" destOrd="0" parTransId="{14C7A2FF-0838-43C1-BF57-A449764528C8}" sibTransId="{15B76B11-3585-4436-AC00-C39EBA020E75}"/>
    <dgm:cxn modelId="{4640A55E-DDA7-4B11-802D-C3D2AAC408C3}" srcId="{4E36FAB9-67B1-4791-B822-4E6BC6734D88}" destId="{85ABD0B0-6512-47D3-9ED9-51145E45E90F}" srcOrd="0" destOrd="0" parTransId="{52A2ED39-7010-4E88-B4B2-82A834281E63}" sibTransId="{56440448-6260-400B-9115-4178981DC2C3}"/>
    <dgm:cxn modelId="{01374942-E3D5-4AAE-A185-D8A3C598E09D}" type="presOf" srcId="{D17BC3F2-8371-4E00-BB9C-FB1B94CEEC2B}" destId="{F781432C-9497-4FA6-B8F0-D2744347A5FA}" srcOrd="0" destOrd="1" presId="urn:microsoft.com/office/officeart/2005/8/layout/vList2"/>
    <dgm:cxn modelId="{AE156A48-38C6-4D17-A6BB-ACC1E94457C7}" srcId="{85ABD0B0-6512-47D3-9ED9-51145E45E90F}" destId="{AC5ED2FA-5C09-4F31-8D99-EC3BF4EE8118}" srcOrd="3" destOrd="0" parTransId="{36B476BB-4E28-414A-B310-F5B94F7AF050}" sibTransId="{DBDCB29E-20F3-46DB-823F-AD732F92783F}"/>
    <dgm:cxn modelId="{76E7B395-25B5-497C-9C40-17BE7EFE78F2}" type="presOf" srcId="{AC5ED2FA-5C09-4F31-8D99-EC3BF4EE8118}" destId="{F781432C-9497-4FA6-B8F0-D2744347A5FA}" srcOrd="0" destOrd="3" presId="urn:microsoft.com/office/officeart/2005/8/layout/vList2"/>
    <dgm:cxn modelId="{D5BE5AB0-97B5-4ED3-9794-71BEA1268907}" type="presOf" srcId="{4E36FAB9-67B1-4791-B822-4E6BC6734D88}" destId="{1A0AC032-5280-4E42-B5C0-035E7576C08F}" srcOrd="0" destOrd="0" presId="urn:microsoft.com/office/officeart/2005/8/layout/vList2"/>
    <dgm:cxn modelId="{4916CDCB-4052-4A4A-8187-6BB5DCBBF548}" type="presOf" srcId="{FED5BD00-2028-4C12-BDFC-BEB102FA6A32}" destId="{F781432C-9497-4FA6-B8F0-D2744347A5FA}" srcOrd="0" destOrd="2" presId="urn:microsoft.com/office/officeart/2005/8/layout/vList2"/>
    <dgm:cxn modelId="{CC12D9DD-ECEF-402F-A418-374CD88C2985}" type="presOf" srcId="{85ABD0B0-6512-47D3-9ED9-51145E45E90F}" destId="{F07117E5-6FAD-457D-8645-F2F0ECAF3810}" srcOrd="0" destOrd="0" presId="urn:microsoft.com/office/officeart/2005/8/layout/vList2"/>
    <dgm:cxn modelId="{FC147FED-D21B-439F-AB08-421187FF9C73}" srcId="{85ABD0B0-6512-47D3-9ED9-51145E45E90F}" destId="{FED5BD00-2028-4C12-BDFC-BEB102FA6A32}" srcOrd="2" destOrd="0" parTransId="{B17E3440-BE41-4C93-96E7-48044AC7F634}" sibTransId="{95209BED-1131-4603-B7DE-12F1644A31F0}"/>
    <dgm:cxn modelId="{5979EBFC-729C-4C35-BF63-D423A7D4B8A5}" srcId="{85ABD0B0-6512-47D3-9ED9-51145E45E90F}" destId="{71856A65-5FCB-49C7-9BF2-B254CD34110C}" srcOrd="6" destOrd="0" parTransId="{E878DBDF-3C23-49B7-ADBF-7C460FDD51F4}" sibTransId="{578FEE91-DC3D-4064-9869-4358AC2D0AA5}"/>
    <dgm:cxn modelId="{7B3B4FAF-5859-4669-91A4-7F6FCFE84272}" type="presParOf" srcId="{1A0AC032-5280-4E42-B5C0-035E7576C08F}" destId="{F07117E5-6FAD-457D-8645-F2F0ECAF3810}" srcOrd="0" destOrd="0" presId="urn:microsoft.com/office/officeart/2005/8/layout/vList2"/>
    <dgm:cxn modelId="{66DE0954-D9D4-4613-BA78-510919FBC191}" type="presParOf" srcId="{1A0AC032-5280-4E42-B5C0-035E7576C08F}" destId="{F781432C-9497-4FA6-B8F0-D2744347A5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8E88C-5E39-4397-B171-9CFE2F7CBF91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D99C7D-343D-430B-9B26-3B97CB09C100}">
      <dgm:prSet custT="1"/>
      <dgm:spPr/>
      <dgm:t>
        <a:bodyPr/>
        <a:lstStyle/>
        <a:p>
          <a:r>
            <a:rPr lang="hr-HR" sz="2400" dirty="0"/>
            <a:t>2. Laboratorijske pretrage</a:t>
          </a:r>
          <a:endParaRPr lang="en-US" sz="2400" dirty="0"/>
        </a:p>
      </dgm:t>
    </dgm:pt>
    <dgm:pt modelId="{1B1C3FBB-709C-44E8-A8E3-7513637FCD22}" type="parTrans" cxnId="{87950277-AA9B-433B-A765-6211090617E4}">
      <dgm:prSet/>
      <dgm:spPr/>
      <dgm:t>
        <a:bodyPr/>
        <a:lstStyle/>
        <a:p>
          <a:endParaRPr lang="en-US"/>
        </a:p>
      </dgm:t>
    </dgm:pt>
    <dgm:pt modelId="{73A1B502-A6D2-4F97-9D14-E3C7B678A274}" type="sibTrans" cxnId="{87950277-AA9B-433B-A765-6211090617E4}">
      <dgm:prSet custT="1"/>
      <dgm:spPr/>
      <dgm:t>
        <a:bodyPr/>
        <a:lstStyle/>
        <a:p>
          <a:endParaRPr lang="en-US" sz="2400"/>
        </a:p>
      </dgm:t>
    </dgm:pt>
    <dgm:pt modelId="{FA833F43-7A0D-43B1-AB98-A2ECAAAABC88}">
      <dgm:prSet custT="1"/>
      <dgm:spPr/>
      <dgm:t>
        <a:bodyPr/>
        <a:lstStyle/>
        <a:p>
          <a:r>
            <a:rPr lang="hr-HR" sz="2400" dirty="0"/>
            <a:t>3. </a:t>
          </a:r>
          <a:r>
            <a:rPr lang="hr-HR" sz="2400" dirty="0" err="1"/>
            <a:t>Epikutano</a:t>
          </a:r>
          <a:r>
            <a:rPr lang="hr-HR" sz="2400" dirty="0"/>
            <a:t> testiranje na najčešće alergene - kako bi se isključilo postojanje kontaktnog dermatitisa </a:t>
          </a:r>
          <a:endParaRPr lang="en-US" sz="2400" dirty="0"/>
        </a:p>
      </dgm:t>
    </dgm:pt>
    <dgm:pt modelId="{E5167AD6-E6DC-4C0F-8CF4-797000B79BF1}" type="parTrans" cxnId="{9DB88783-DAEA-4D1B-BB8F-B389D8CBB58D}">
      <dgm:prSet/>
      <dgm:spPr/>
      <dgm:t>
        <a:bodyPr/>
        <a:lstStyle/>
        <a:p>
          <a:endParaRPr lang="en-US"/>
        </a:p>
      </dgm:t>
    </dgm:pt>
    <dgm:pt modelId="{487EEE4F-3A60-40B0-B440-4DC6914B9A1B}" type="sibTrans" cxnId="{9DB88783-DAEA-4D1B-BB8F-B389D8CBB58D}">
      <dgm:prSet custT="1"/>
      <dgm:spPr/>
      <dgm:t>
        <a:bodyPr/>
        <a:lstStyle/>
        <a:p>
          <a:endParaRPr lang="en-US" sz="2400"/>
        </a:p>
      </dgm:t>
    </dgm:pt>
    <dgm:pt modelId="{C1B11CA5-810E-49B7-ABE2-54309B337055}">
      <dgm:prSet custT="1"/>
      <dgm:spPr/>
      <dgm:t>
        <a:bodyPr/>
        <a:lstStyle/>
        <a:p>
          <a:r>
            <a:rPr lang="hr-HR" sz="2400" dirty="0"/>
            <a:t>4. Biopsija ruba i PHD kako bi se isključilo ili potvrdilo </a:t>
          </a:r>
          <a:r>
            <a:rPr lang="hr-HR" sz="2400" dirty="0" err="1"/>
            <a:t>ulcerirani</a:t>
          </a:r>
          <a:r>
            <a:rPr lang="hr-HR" sz="2400" dirty="0"/>
            <a:t> tumor kože kod  ulkusa koji ne prolaze i ne reagiraju na terapiju</a:t>
          </a:r>
          <a:endParaRPr lang="en-US" sz="2400" dirty="0"/>
        </a:p>
      </dgm:t>
    </dgm:pt>
    <dgm:pt modelId="{9953630A-562E-4402-B2FB-D8D2919762FA}" type="parTrans" cxnId="{EAA9F895-F5E1-4937-ACF0-27956A74FE39}">
      <dgm:prSet/>
      <dgm:spPr/>
      <dgm:t>
        <a:bodyPr/>
        <a:lstStyle/>
        <a:p>
          <a:endParaRPr lang="en-US"/>
        </a:p>
      </dgm:t>
    </dgm:pt>
    <dgm:pt modelId="{3A9EDBC4-0B19-4413-A260-88A48E3111B4}" type="sibTrans" cxnId="{EAA9F895-F5E1-4937-ACF0-27956A74FE39}">
      <dgm:prSet custT="1"/>
      <dgm:spPr/>
      <dgm:t>
        <a:bodyPr/>
        <a:lstStyle/>
        <a:p>
          <a:endParaRPr lang="en-US" sz="2400"/>
        </a:p>
      </dgm:t>
    </dgm:pt>
    <dgm:pt modelId="{73E050BD-58F3-4C92-9966-6CB5B84B24A6}">
      <dgm:prSet custT="1"/>
      <dgm:spPr/>
      <dgm:t>
        <a:bodyPr/>
        <a:lstStyle/>
        <a:p>
          <a:r>
            <a:rPr lang="hr-HR" sz="2400" dirty="0"/>
            <a:t>5. </a:t>
          </a:r>
          <a:r>
            <a:rPr lang="hr-HR" sz="2400" dirty="0" err="1"/>
            <a:t>Mikološka</a:t>
          </a:r>
          <a:r>
            <a:rPr lang="hr-HR" sz="2400" dirty="0"/>
            <a:t> obrada u slučaju žarkog okolnog dermatitisa uz </a:t>
          </a:r>
          <a:r>
            <a:rPr lang="hr-HR" sz="2400" dirty="0" err="1"/>
            <a:t>ljuskanje</a:t>
          </a:r>
          <a:r>
            <a:rPr lang="hr-HR" sz="2400" dirty="0"/>
            <a:t> kože</a:t>
          </a:r>
          <a:endParaRPr lang="en-US" sz="2400" dirty="0"/>
        </a:p>
      </dgm:t>
    </dgm:pt>
    <dgm:pt modelId="{303978B4-24E2-44B2-88A5-E758E74A7FE5}" type="parTrans" cxnId="{C7442616-79EF-4620-BF51-4404BFEF5DAF}">
      <dgm:prSet/>
      <dgm:spPr/>
      <dgm:t>
        <a:bodyPr/>
        <a:lstStyle/>
        <a:p>
          <a:endParaRPr lang="en-US"/>
        </a:p>
      </dgm:t>
    </dgm:pt>
    <dgm:pt modelId="{452FE769-8A33-47EF-AC0E-30CDCBD4ACB8}" type="sibTrans" cxnId="{C7442616-79EF-4620-BF51-4404BFEF5DAF}">
      <dgm:prSet/>
      <dgm:spPr/>
      <dgm:t>
        <a:bodyPr/>
        <a:lstStyle/>
        <a:p>
          <a:endParaRPr lang="en-US"/>
        </a:p>
      </dgm:t>
    </dgm:pt>
    <dgm:pt modelId="{7B04F018-B4D4-4E93-98FA-C852375E592C}" type="pres">
      <dgm:prSet presAssocID="{C5E8E88C-5E39-4397-B171-9CFE2F7CBF91}" presName="outerComposite" presStyleCnt="0">
        <dgm:presLayoutVars>
          <dgm:chMax val="5"/>
          <dgm:dir/>
          <dgm:resizeHandles val="exact"/>
        </dgm:presLayoutVars>
      </dgm:prSet>
      <dgm:spPr/>
    </dgm:pt>
    <dgm:pt modelId="{37EA1E43-BDDB-4840-B72A-4263DC357B04}" type="pres">
      <dgm:prSet presAssocID="{C5E8E88C-5E39-4397-B171-9CFE2F7CBF91}" presName="dummyMaxCanvas" presStyleCnt="0">
        <dgm:presLayoutVars/>
      </dgm:prSet>
      <dgm:spPr/>
    </dgm:pt>
    <dgm:pt modelId="{0C5F8501-55D7-4572-8FA5-C778D2CE38FD}" type="pres">
      <dgm:prSet presAssocID="{C5E8E88C-5E39-4397-B171-9CFE2F7CBF91}" presName="FourNodes_1" presStyleLbl="node1" presStyleIdx="0" presStyleCnt="4">
        <dgm:presLayoutVars>
          <dgm:bulletEnabled val="1"/>
        </dgm:presLayoutVars>
      </dgm:prSet>
      <dgm:spPr/>
    </dgm:pt>
    <dgm:pt modelId="{653DB5A1-50B8-4A3F-A246-3ABA8257953E}" type="pres">
      <dgm:prSet presAssocID="{C5E8E88C-5E39-4397-B171-9CFE2F7CBF91}" presName="FourNodes_2" presStyleLbl="node1" presStyleIdx="1" presStyleCnt="4">
        <dgm:presLayoutVars>
          <dgm:bulletEnabled val="1"/>
        </dgm:presLayoutVars>
      </dgm:prSet>
      <dgm:spPr/>
    </dgm:pt>
    <dgm:pt modelId="{BCDF848D-DA02-4872-91D8-C7E724017204}" type="pres">
      <dgm:prSet presAssocID="{C5E8E88C-5E39-4397-B171-9CFE2F7CBF91}" presName="FourNodes_3" presStyleLbl="node1" presStyleIdx="2" presStyleCnt="4">
        <dgm:presLayoutVars>
          <dgm:bulletEnabled val="1"/>
        </dgm:presLayoutVars>
      </dgm:prSet>
      <dgm:spPr/>
    </dgm:pt>
    <dgm:pt modelId="{2BEE8ED6-1CA6-4A8C-8BE4-939F8839F4BF}" type="pres">
      <dgm:prSet presAssocID="{C5E8E88C-5E39-4397-B171-9CFE2F7CBF91}" presName="FourNodes_4" presStyleLbl="node1" presStyleIdx="3" presStyleCnt="4" custScaleY="91300">
        <dgm:presLayoutVars>
          <dgm:bulletEnabled val="1"/>
        </dgm:presLayoutVars>
      </dgm:prSet>
      <dgm:spPr/>
    </dgm:pt>
    <dgm:pt modelId="{37705192-72BB-46A3-8FF7-A00BBB0DA8A8}" type="pres">
      <dgm:prSet presAssocID="{C5E8E88C-5E39-4397-B171-9CFE2F7CBF91}" presName="FourConn_1-2" presStyleLbl="fgAccFollowNode1" presStyleIdx="0" presStyleCnt="3">
        <dgm:presLayoutVars>
          <dgm:bulletEnabled val="1"/>
        </dgm:presLayoutVars>
      </dgm:prSet>
      <dgm:spPr/>
    </dgm:pt>
    <dgm:pt modelId="{FCBE3528-126B-427B-BE5E-953C67B5583D}" type="pres">
      <dgm:prSet presAssocID="{C5E8E88C-5E39-4397-B171-9CFE2F7CBF91}" presName="FourConn_2-3" presStyleLbl="fgAccFollowNode1" presStyleIdx="1" presStyleCnt="3">
        <dgm:presLayoutVars>
          <dgm:bulletEnabled val="1"/>
        </dgm:presLayoutVars>
      </dgm:prSet>
      <dgm:spPr/>
    </dgm:pt>
    <dgm:pt modelId="{01AC9B38-8939-4EE9-B392-D75875F0C4DC}" type="pres">
      <dgm:prSet presAssocID="{C5E8E88C-5E39-4397-B171-9CFE2F7CBF91}" presName="FourConn_3-4" presStyleLbl="fgAccFollowNode1" presStyleIdx="2" presStyleCnt="3">
        <dgm:presLayoutVars>
          <dgm:bulletEnabled val="1"/>
        </dgm:presLayoutVars>
      </dgm:prSet>
      <dgm:spPr/>
    </dgm:pt>
    <dgm:pt modelId="{7E7FBC79-518F-4840-B41D-423EC8E9A926}" type="pres">
      <dgm:prSet presAssocID="{C5E8E88C-5E39-4397-B171-9CFE2F7CBF91}" presName="FourNodes_1_text" presStyleLbl="node1" presStyleIdx="3" presStyleCnt="4">
        <dgm:presLayoutVars>
          <dgm:bulletEnabled val="1"/>
        </dgm:presLayoutVars>
      </dgm:prSet>
      <dgm:spPr/>
    </dgm:pt>
    <dgm:pt modelId="{08C7B971-EA05-495E-AB93-FCA384759883}" type="pres">
      <dgm:prSet presAssocID="{C5E8E88C-5E39-4397-B171-9CFE2F7CBF91}" presName="FourNodes_2_text" presStyleLbl="node1" presStyleIdx="3" presStyleCnt="4">
        <dgm:presLayoutVars>
          <dgm:bulletEnabled val="1"/>
        </dgm:presLayoutVars>
      </dgm:prSet>
      <dgm:spPr/>
    </dgm:pt>
    <dgm:pt modelId="{A9726124-C0B2-43DD-A043-20189B05113E}" type="pres">
      <dgm:prSet presAssocID="{C5E8E88C-5E39-4397-B171-9CFE2F7CBF91}" presName="FourNodes_3_text" presStyleLbl="node1" presStyleIdx="3" presStyleCnt="4">
        <dgm:presLayoutVars>
          <dgm:bulletEnabled val="1"/>
        </dgm:presLayoutVars>
      </dgm:prSet>
      <dgm:spPr/>
    </dgm:pt>
    <dgm:pt modelId="{78848445-CC46-49BF-A1B2-853CBB5E105D}" type="pres">
      <dgm:prSet presAssocID="{C5E8E88C-5E39-4397-B171-9CFE2F7CBF9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2DB5306-A632-49A6-A35B-0E7BCFFF50F2}" type="presOf" srcId="{FA833F43-7A0D-43B1-AB98-A2ECAAAABC88}" destId="{653DB5A1-50B8-4A3F-A246-3ABA8257953E}" srcOrd="0" destOrd="0" presId="urn:microsoft.com/office/officeart/2005/8/layout/vProcess5"/>
    <dgm:cxn modelId="{C7442616-79EF-4620-BF51-4404BFEF5DAF}" srcId="{C5E8E88C-5E39-4397-B171-9CFE2F7CBF91}" destId="{73E050BD-58F3-4C92-9966-6CB5B84B24A6}" srcOrd="3" destOrd="0" parTransId="{303978B4-24E2-44B2-88A5-E758E74A7FE5}" sibTransId="{452FE769-8A33-47EF-AC0E-30CDCBD4ACB8}"/>
    <dgm:cxn modelId="{F193FD38-EC29-4B2A-BB88-7216FFA9FD72}" type="presOf" srcId="{3A9EDBC4-0B19-4413-A260-88A48E3111B4}" destId="{01AC9B38-8939-4EE9-B392-D75875F0C4DC}" srcOrd="0" destOrd="0" presId="urn:microsoft.com/office/officeart/2005/8/layout/vProcess5"/>
    <dgm:cxn modelId="{8313E541-AD58-4C0E-8758-0BD1D36F5C66}" type="presOf" srcId="{DBD99C7D-343D-430B-9B26-3B97CB09C100}" destId="{7E7FBC79-518F-4840-B41D-423EC8E9A926}" srcOrd="1" destOrd="0" presId="urn:microsoft.com/office/officeart/2005/8/layout/vProcess5"/>
    <dgm:cxn modelId="{4BED3E43-83C3-4AE3-B848-C9358B047531}" type="presOf" srcId="{487EEE4F-3A60-40B0-B440-4DC6914B9A1B}" destId="{FCBE3528-126B-427B-BE5E-953C67B5583D}" srcOrd="0" destOrd="0" presId="urn:microsoft.com/office/officeart/2005/8/layout/vProcess5"/>
    <dgm:cxn modelId="{14EBD570-2276-4878-844A-12D36A820D2A}" type="presOf" srcId="{73E050BD-58F3-4C92-9966-6CB5B84B24A6}" destId="{78848445-CC46-49BF-A1B2-853CBB5E105D}" srcOrd="1" destOrd="0" presId="urn:microsoft.com/office/officeart/2005/8/layout/vProcess5"/>
    <dgm:cxn modelId="{87950277-AA9B-433B-A765-6211090617E4}" srcId="{C5E8E88C-5E39-4397-B171-9CFE2F7CBF91}" destId="{DBD99C7D-343D-430B-9B26-3B97CB09C100}" srcOrd="0" destOrd="0" parTransId="{1B1C3FBB-709C-44E8-A8E3-7513637FCD22}" sibTransId="{73A1B502-A6D2-4F97-9D14-E3C7B678A274}"/>
    <dgm:cxn modelId="{9DB88783-DAEA-4D1B-BB8F-B389D8CBB58D}" srcId="{C5E8E88C-5E39-4397-B171-9CFE2F7CBF91}" destId="{FA833F43-7A0D-43B1-AB98-A2ECAAAABC88}" srcOrd="1" destOrd="0" parTransId="{E5167AD6-E6DC-4C0F-8CF4-797000B79BF1}" sibTransId="{487EEE4F-3A60-40B0-B440-4DC6914B9A1B}"/>
    <dgm:cxn modelId="{5295038A-FB85-48BD-A40A-C78B04F8813B}" type="presOf" srcId="{73A1B502-A6D2-4F97-9D14-E3C7B678A274}" destId="{37705192-72BB-46A3-8FF7-A00BBB0DA8A8}" srcOrd="0" destOrd="0" presId="urn:microsoft.com/office/officeart/2005/8/layout/vProcess5"/>
    <dgm:cxn modelId="{EAA9F895-F5E1-4937-ACF0-27956A74FE39}" srcId="{C5E8E88C-5E39-4397-B171-9CFE2F7CBF91}" destId="{C1B11CA5-810E-49B7-ABE2-54309B337055}" srcOrd="2" destOrd="0" parTransId="{9953630A-562E-4402-B2FB-D8D2919762FA}" sibTransId="{3A9EDBC4-0B19-4413-A260-88A48E3111B4}"/>
    <dgm:cxn modelId="{9AB0A5B5-6AE0-465E-89FD-581B5EC5EE8A}" type="presOf" srcId="{C1B11CA5-810E-49B7-ABE2-54309B337055}" destId="{BCDF848D-DA02-4872-91D8-C7E724017204}" srcOrd="0" destOrd="0" presId="urn:microsoft.com/office/officeart/2005/8/layout/vProcess5"/>
    <dgm:cxn modelId="{131F38D2-08FB-420C-B6CD-5D32ACD3696A}" type="presOf" srcId="{DBD99C7D-343D-430B-9B26-3B97CB09C100}" destId="{0C5F8501-55D7-4572-8FA5-C778D2CE38FD}" srcOrd="0" destOrd="0" presId="urn:microsoft.com/office/officeart/2005/8/layout/vProcess5"/>
    <dgm:cxn modelId="{E1EB34D6-ABB2-4EAE-82EF-67952DAA65CF}" type="presOf" srcId="{C5E8E88C-5E39-4397-B171-9CFE2F7CBF91}" destId="{7B04F018-B4D4-4E93-98FA-C852375E592C}" srcOrd="0" destOrd="0" presId="urn:microsoft.com/office/officeart/2005/8/layout/vProcess5"/>
    <dgm:cxn modelId="{F59E06D7-51FC-4C2A-A149-F43C4B615334}" type="presOf" srcId="{C1B11CA5-810E-49B7-ABE2-54309B337055}" destId="{A9726124-C0B2-43DD-A043-20189B05113E}" srcOrd="1" destOrd="0" presId="urn:microsoft.com/office/officeart/2005/8/layout/vProcess5"/>
    <dgm:cxn modelId="{96251EE0-AAB9-4FCF-8659-6B33123023AA}" type="presOf" srcId="{FA833F43-7A0D-43B1-AB98-A2ECAAAABC88}" destId="{08C7B971-EA05-495E-AB93-FCA384759883}" srcOrd="1" destOrd="0" presId="urn:microsoft.com/office/officeart/2005/8/layout/vProcess5"/>
    <dgm:cxn modelId="{72A57DE7-1ECF-4139-BD5D-FA17993B72F4}" type="presOf" srcId="{73E050BD-58F3-4C92-9966-6CB5B84B24A6}" destId="{2BEE8ED6-1CA6-4A8C-8BE4-939F8839F4BF}" srcOrd="0" destOrd="0" presId="urn:microsoft.com/office/officeart/2005/8/layout/vProcess5"/>
    <dgm:cxn modelId="{FB639283-AE6D-462E-BD44-689C8EA0D3B7}" type="presParOf" srcId="{7B04F018-B4D4-4E93-98FA-C852375E592C}" destId="{37EA1E43-BDDB-4840-B72A-4263DC357B04}" srcOrd="0" destOrd="0" presId="urn:microsoft.com/office/officeart/2005/8/layout/vProcess5"/>
    <dgm:cxn modelId="{BE036018-2839-425B-97A0-701DD30FCD13}" type="presParOf" srcId="{7B04F018-B4D4-4E93-98FA-C852375E592C}" destId="{0C5F8501-55D7-4572-8FA5-C778D2CE38FD}" srcOrd="1" destOrd="0" presId="urn:microsoft.com/office/officeart/2005/8/layout/vProcess5"/>
    <dgm:cxn modelId="{32732E21-C8B8-4BB2-89E9-132D9267663E}" type="presParOf" srcId="{7B04F018-B4D4-4E93-98FA-C852375E592C}" destId="{653DB5A1-50B8-4A3F-A246-3ABA8257953E}" srcOrd="2" destOrd="0" presId="urn:microsoft.com/office/officeart/2005/8/layout/vProcess5"/>
    <dgm:cxn modelId="{D67E514C-7A27-4D5D-902E-F072AEF07EF7}" type="presParOf" srcId="{7B04F018-B4D4-4E93-98FA-C852375E592C}" destId="{BCDF848D-DA02-4872-91D8-C7E724017204}" srcOrd="3" destOrd="0" presId="urn:microsoft.com/office/officeart/2005/8/layout/vProcess5"/>
    <dgm:cxn modelId="{78AA6357-679C-4DE0-9AF2-80810FD2D5AB}" type="presParOf" srcId="{7B04F018-B4D4-4E93-98FA-C852375E592C}" destId="{2BEE8ED6-1CA6-4A8C-8BE4-939F8839F4BF}" srcOrd="4" destOrd="0" presId="urn:microsoft.com/office/officeart/2005/8/layout/vProcess5"/>
    <dgm:cxn modelId="{86824F8A-3CC5-4DC9-BF1E-06336F78CBFE}" type="presParOf" srcId="{7B04F018-B4D4-4E93-98FA-C852375E592C}" destId="{37705192-72BB-46A3-8FF7-A00BBB0DA8A8}" srcOrd="5" destOrd="0" presId="urn:microsoft.com/office/officeart/2005/8/layout/vProcess5"/>
    <dgm:cxn modelId="{62F9677F-F546-4C16-A7D6-17534C70C78F}" type="presParOf" srcId="{7B04F018-B4D4-4E93-98FA-C852375E592C}" destId="{FCBE3528-126B-427B-BE5E-953C67B5583D}" srcOrd="6" destOrd="0" presId="urn:microsoft.com/office/officeart/2005/8/layout/vProcess5"/>
    <dgm:cxn modelId="{FAEAF3A4-B64C-4699-808F-F849EA9B6BD6}" type="presParOf" srcId="{7B04F018-B4D4-4E93-98FA-C852375E592C}" destId="{01AC9B38-8939-4EE9-B392-D75875F0C4DC}" srcOrd="7" destOrd="0" presId="urn:microsoft.com/office/officeart/2005/8/layout/vProcess5"/>
    <dgm:cxn modelId="{75257848-B507-4502-9285-EB4113160DC8}" type="presParOf" srcId="{7B04F018-B4D4-4E93-98FA-C852375E592C}" destId="{7E7FBC79-518F-4840-B41D-423EC8E9A926}" srcOrd="8" destOrd="0" presId="urn:microsoft.com/office/officeart/2005/8/layout/vProcess5"/>
    <dgm:cxn modelId="{EE8EAF77-5229-48DD-8BF2-24F2D80B83E9}" type="presParOf" srcId="{7B04F018-B4D4-4E93-98FA-C852375E592C}" destId="{08C7B971-EA05-495E-AB93-FCA384759883}" srcOrd="9" destOrd="0" presId="urn:microsoft.com/office/officeart/2005/8/layout/vProcess5"/>
    <dgm:cxn modelId="{9C867649-7BFD-42AB-B091-6C22F9EDCC8C}" type="presParOf" srcId="{7B04F018-B4D4-4E93-98FA-C852375E592C}" destId="{A9726124-C0B2-43DD-A043-20189B05113E}" srcOrd="10" destOrd="0" presId="urn:microsoft.com/office/officeart/2005/8/layout/vProcess5"/>
    <dgm:cxn modelId="{BCD69C66-0B14-4A54-BBC5-2A2CC5C2CF75}" type="presParOf" srcId="{7B04F018-B4D4-4E93-98FA-C852375E592C}" destId="{78848445-CC46-49BF-A1B2-853CBB5E105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20CBB0-8389-49CA-8BD8-D8F726291EC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E0FA5B-295F-4BCF-88D3-654147879486}">
      <dgm:prSet/>
      <dgm:spPr/>
      <dgm:t>
        <a:bodyPr/>
        <a:lstStyle/>
        <a:p>
          <a:r>
            <a:rPr lang="hr-HR" dirty="0"/>
            <a:t>Neinvazivne i invazivne metode</a:t>
          </a:r>
          <a:endParaRPr lang="en-US" dirty="0"/>
        </a:p>
      </dgm:t>
    </dgm:pt>
    <dgm:pt modelId="{7B215FF2-A8A0-4D0D-B160-3927B002A545}" type="parTrans" cxnId="{C7F74EA7-6625-4002-BA28-09D6930127A1}">
      <dgm:prSet/>
      <dgm:spPr/>
      <dgm:t>
        <a:bodyPr/>
        <a:lstStyle/>
        <a:p>
          <a:endParaRPr lang="en-US"/>
        </a:p>
      </dgm:t>
    </dgm:pt>
    <dgm:pt modelId="{AC14F64A-02C3-4DFB-B12F-77FCD006CE5B}" type="sibTrans" cxnId="{C7F74EA7-6625-4002-BA28-09D6930127A1}">
      <dgm:prSet/>
      <dgm:spPr/>
      <dgm:t>
        <a:bodyPr/>
        <a:lstStyle/>
        <a:p>
          <a:endParaRPr lang="en-US"/>
        </a:p>
      </dgm:t>
    </dgm:pt>
    <dgm:pt modelId="{BCF3ABE5-F2D8-4869-A1E7-6C6D4F39DC7C}">
      <dgm:prSet/>
      <dgm:spPr/>
      <dgm:t>
        <a:bodyPr/>
        <a:lstStyle/>
        <a:p>
          <a:r>
            <a:rPr lang="hr-HR" b="1" dirty="0"/>
            <a:t>Neinvazivne  metode;</a:t>
          </a:r>
          <a:r>
            <a:rPr lang="hr-HR" dirty="0"/>
            <a:t> obojeni </a:t>
          </a:r>
          <a:r>
            <a:rPr lang="hr-HR" dirty="0" err="1"/>
            <a:t>dopler</a:t>
          </a:r>
          <a:r>
            <a:rPr lang="hr-HR" dirty="0"/>
            <a:t>, mjerenje gležanjskog indeksa, </a:t>
          </a:r>
          <a:r>
            <a:rPr lang="hr-HR" dirty="0" err="1"/>
            <a:t>pletizmografija</a:t>
          </a:r>
          <a:r>
            <a:rPr lang="hr-HR" dirty="0"/>
            <a:t>, oksimetrija, </a:t>
          </a:r>
          <a:r>
            <a:rPr lang="hr-HR" dirty="0" err="1"/>
            <a:t>kapilaroskopija</a:t>
          </a:r>
          <a:r>
            <a:rPr lang="hr-HR" dirty="0"/>
            <a:t>, laserski </a:t>
          </a:r>
          <a:r>
            <a:rPr lang="hr-HR" dirty="0" err="1"/>
            <a:t>dopler</a:t>
          </a:r>
          <a:endParaRPr lang="en-US" dirty="0"/>
        </a:p>
      </dgm:t>
    </dgm:pt>
    <dgm:pt modelId="{BF5A42C0-9EE0-4FE4-AECE-5074F1E794DB}" type="parTrans" cxnId="{030F2AC5-B988-4685-87E1-CDA1E7860D03}">
      <dgm:prSet/>
      <dgm:spPr/>
      <dgm:t>
        <a:bodyPr/>
        <a:lstStyle/>
        <a:p>
          <a:endParaRPr lang="en-US"/>
        </a:p>
      </dgm:t>
    </dgm:pt>
    <dgm:pt modelId="{E7100BE2-C1B4-4E45-826C-0E33123EA949}" type="sibTrans" cxnId="{030F2AC5-B988-4685-87E1-CDA1E7860D03}">
      <dgm:prSet/>
      <dgm:spPr/>
      <dgm:t>
        <a:bodyPr/>
        <a:lstStyle/>
        <a:p>
          <a:endParaRPr lang="en-US"/>
        </a:p>
      </dgm:t>
    </dgm:pt>
    <dgm:pt modelId="{CB8EC536-58BC-4B22-8B02-74FCA03952B7}" type="pres">
      <dgm:prSet presAssocID="{0920CBB0-8389-49CA-8BD8-D8F726291E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A73F71-FCCF-46B2-A252-0D3E3851E1B6}" type="pres">
      <dgm:prSet presAssocID="{E0E0FA5B-295F-4BCF-88D3-654147879486}" presName="hierRoot1" presStyleCnt="0"/>
      <dgm:spPr/>
    </dgm:pt>
    <dgm:pt modelId="{B937AD16-CD0A-4BAB-BB20-17BB41EE3F8C}" type="pres">
      <dgm:prSet presAssocID="{E0E0FA5B-295F-4BCF-88D3-654147879486}" presName="composite" presStyleCnt="0"/>
      <dgm:spPr/>
    </dgm:pt>
    <dgm:pt modelId="{5E22F02A-6FA0-467C-984E-14BC5BD3A8FB}" type="pres">
      <dgm:prSet presAssocID="{E0E0FA5B-295F-4BCF-88D3-654147879486}" presName="background" presStyleLbl="node0" presStyleIdx="0" presStyleCnt="2"/>
      <dgm:spPr/>
    </dgm:pt>
    <dgm:pt modelId="{50F676E6-5C21-4EB8-AB48-03866EC822E3}" type="pres">
      <dgm:prSet presAssocID="{E0E0FA5B-295F-4BCF-88D3-654147879486}" presName="text" presStyleLbl="fgAcc0" presStyleIdx="0" presStyleCnt="2">
        <dgm:presLayoutVars>
          <dgm:chPref val="3"/>
        </dgm:presLayoutVars>
      </dgm:prSet>
      <dgm:spPr/>
    </dgm:pt>
    <dgm:pt modelId="{E30FC025-612B-4FD0-9E31-FF3B674C95C1}" type="pres">
      <dgm:prSet presAssocID="{E0E0FA5B-295F-4BCF-88D3-654147879486}" presName="hierChild2" presStyleCnt="0"/>
      <dgm:spPr/>
    </dgm:pt>
    <dgm:pt modelId="{9FC7CAB2-C3BD-4707-B591-9E53BC191748}" type="pres">
      <dgm:prSet presAssocID="{BCF3ABE5-F2D8-4869-A1E7-6C6D4F39DC7C}" presName="hierRoot1" presStyleCnt="0"/>
      <dgm:spPr/>
    </dgm:pt>
    <dgm:pt modelId="{15C667D9-80B6-417E-9106-5C736FF94369}" type="pres">
      <dgm:prSet presAssocID="{BCF3ABE5-F2D8-4869-A1E7-6C6D4F39DC7C}" presName="composite" presStyleCnt="0"/>
      <dgm:spPr/>
    </dgm:pt>
    <dgm:pt modelId="{81233023-A605-4F1C-A260-6FF02411A0E9}" type="pres">
      <dgm:prSet presAssocID="{BCF3ABE5-F2D8-4869-A1E7-6C6D4F39DC7C}" presName="background" presStyleLbl="node0" presStyleIdx="1" presStyleCnt="2"/>
      <dgm:spPr/>
    </dgm:pt>
    <dgm:pt modelId="{6C19A7B1-0AA0-43B6-9A51-348AC126EE1D}" type="pres">
      <dgm:prSet presAssocID="{BCF3ABE5-F2D8-4869-A1E7-6C6D4F39DC7C}" presName="text" presStyleLbl="fgAcc0" presStyleIdx="1" presStyleCnt="2">
        <dgm:presLayoutVars>
          <dgm:chPref val="3"/>
        </dgm:presLayoutVars>
      </dgm:prSet>
      <dgm:spPr/>
    </dgm:pt>
    <dgm:pt modelId="{B4FFD2E1-37BF-4EF2-973C-6BEC94128171}" type="pres">
      <dgm:prSet presAssocID="{BCF3ABE5-F2D8-4869-A1E7-6C6D4F39DC7C}" presName="hierChild2" presStyleCnt="0"/>
      <dgm:spPr/>
    </dgm:pt>
  </dgm:ptLst>
  <dgm:cxnLst>
    <dgm:cxn modelId="{069EB05E-B0B1-4456-A37C-CE3D1D8AC75B}" type="presOf" srcId="{0920CBB0-8389-49CA-8BD8-D8F726291ECE}" destId="{CB8EC536-58BC-4B22-8B02-74FCA03952B7}" srcOrd="0" destOrd="0" presId="urn:microsoft.com/office/officeart/2005/8/layout/hierarchy1"/>
    <dgm:cxn modelId="{2DBA8C53-5F19-4B1C-B63E-B6C08CC9AC2F}" type="presOf" srcId="{BCF3ABE5-F2D8-4869-A1E7-6C6D4F39DC7C}" destId="{6C19A7B1-0AA0-43B6-9A51-348AC126EE1D}" srcOrd="0" destOrd="0" presId="urn:microsoft.com/office/officeart/2005/8/layout/hierarchy1"/>
    <dgm:cxn modelId="{C7F74EA7-6625-4002-BA28-09D6930127A1}" srcId="{0920CBB0-8389-49CA-8BD8-D8F726291ECE}" destId="{E0E0FA5B-295F-4BCF-88D3-654147879486}" srcOrd="0" destOrd="0" parTransId="{7B215FF2-A8A0-4D0D-B160-3927B002A545}" sibTransId="{AC14F64A-02C3-4DFB-B12F-77FCD006CE5B}"/>
    <dgm:cxn modelId="{AD442ABC-3385-404D-8870-B4C32B80A7A0}" type="presOf" srcId="{E0E0FA5B-295F-4BCF-88D3-654147879486}" destId="{50F676E6-5C21-4EB8-AB48-03866EC822E3}" srcOrd="0" destOrd="0" presId="urn:microsoft.com/office/officeart/2005/8/layout/hierarchy1"/>
    <dgm:cxn modelId="{030F2AC5-B988-4685-87E1-CDA1E7860D03}" srcId="{0920CBB0-8389-49CA-8BD8-D8F726291ECE}" destId="{BCF3ABE5-F2D8-4869-A1E7-6C6D4F39DC7C}" srcOrd="1" destOrd="0" parTransId="{BF5A42C0-9EE0-4FE4-AECE-5074F1E794DB}" sibTransId="{E7100BE2-C1B4-4E45-826C-0E33123EA949}"/>
    <dgm:cxn modelId="{C4A5BCF7-C89A-4D7E-B6C4-BC9AF4FE9C99}" type="presParOf" srcId="{CB8EC536-58BC-4B22-8B02-74FCA03952B7}" destId="{C8A73F71-FCCF-46B2-A252-0D3E3851E1B6}" srcOrd="0" destOrd="0" presId="urn:microsoft.com/office/officeart/2005/8/layout/hierarchy1"/>
    <dgm:cxn modelId="{F8E785D6-B3F4-46A1-A2D4-6239955D2A5B}" type="presParOf" srcId="{C8A73F71-FCCF-46B2-A252-0D3E3851E1B6}" destId="{B937AD16-CD0A-4BAB-BB20-17BB41EE3F8C}" srcOrd="0" destOrd="0" presId="urn:microsoft.com/office/officeart/2005/8/layout/hierarchy1"/>
    <dgm:cxn modelId="{D1F2512C-9676-4D21-AE73-F3FDB2DB5D17}" type="presParOf" srcId="{B937AD16-CD0A-4BAB-BB20-17BB41EE3F8C}" destId="{5E22F02A-6FA0-467C-984E-14BC5BD3A8FB}" srcOrd="0" destOrd="0" presId="urn:microsoft.com/office/officeart/2005/8/layout/hierarchy1"/>
    <dgm:cxn modelId="{C4D92FBB-7D40-4C67-8299-CD59D3A00956}" type="presParOf" srcId="{B937AD16-CD0A-4BAB-BB20-17BB41EE3F8C}" destId="{50F676E6-5C21-4EB8-AB48-03866EC822E3}" srcOrd="1" destOrd="0" presId="urn:microsoft.com/office/officeart/2005/8/layout/hierarchy1"/>
    <dgm:cxn modelId="{2051D9E4-D309-4CFB-A277-F8874444F5B3}" type="presParOf" srcId="{C8A73F71-FCCF-46B2-A252-0D3E3851E1B6}" destId="{E30FC025-612B-4FD0-9E31-FF3B674C95C1}" srcOrd="1" destOrd="0" presId="urn:microsoft.com/office/officeart/2005/8/layout/hierarchy1"/>
    <dgm:cxn modelId="{ED9D4E44-2E47-4E04-9E94-B8916E6D2EBE}" type="presParOf" srcId="{CB8EC536-58BC-4B22-8B02-74FCA03952B7}" destId="{9FC7CAB2-C3BD-4707-B591-9E53BC191748}" srcOrd="1" destOrd="0" presId="urn:microsoft.com/office/officeart/2005/8/layout/hierarchy1"/>
    <dgm:cxn modelId="{4DDF56A9-3A65-489E-B8DD-6D4301A29B0C}" type="presParOf" srcId="{9FC7CAB2-C3BD-4707-B591-9E53BC191748}" destId="{15C667D9-80B6-417E-9106-5C736FF94369}" srcOrd="0" destOrd="0" presId="urn:microsoft.com/office/officeart/2005/8/layout/hierarchy1"/>
    <dgm:cxn modelId="{648D98A9-5B74-4E20-B589-B73E5837CE47}" type="presParOf" srcId="{15C667D9-80B6-417E-9106-5C736FF94369}" destId="{81233023-A605-4F1C-A260-6FF02411A0E9}" srcOrd="0" destOrd="0" presId="urn:microsoft.com/office/officeart/2005/8/layout/hierarchy1"/>
    <dgm:cxn modelId="{6579EE60-B1F7-45DA-AB06-DEAE205E4327}" type="presParOf" srcId="{15C667D9-80B6-417E-9106-5C736FF94369}" destId="{6C19A7B1-0AA0-43B6-9A51-348AC126EE1D}" srcOrd="1" destOrd="0" presId="urn:microsoft.com/office/officeart/2005/8/layout/hierarchy1"/>
    <dgm:cxn modelId="{C982576C-2FCB-4423-84A1-0F5F55D68143}" type="presParOf" srcId="{9FC7CAB2-C3BD-4707-B591-9E53BC191748}" destId="{B4FFD2E1-37BF-4EF2-973C-6BEC94128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AD446-1AC1-4A11-BBD7-3E414B346B6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3AFB36-4F5E-49C6-B07A-EDD8D027ABC1}">
      <dgm:prSet custT="1"/>
      <dgm:spPr/>
      <dgm:t>
        <a:bodyPr/>
        <a:lstStyle/>
        <a:p>
          <a:r>
            <a:rPr lang="hr-HR" sz="2000" b="1" i="1" dirty="0"/>
            <a:t>Pletizmografija</a:t>
          </a:r>
          <a:r>
            <a:rPr lang="hr-HR" sz="2000" b="0" i="0" dirty="0"/>
            <a:t> je metoda kojom se mjere promjene u volumenu organa ili udova nastalih zbog promjena u veličini protoka krvi. </a:t>
          </a:r>
          <a:endParaRPr lang="en-US" sz="2000" dirty="0"/>
        </a:p>
      </dgm:t>
    </dgm:pt>
    <dgm:pt modelId="{0DE08ACD-EE5C-4C8C-9ECC-89C591CD9A35}" type="parTrans" cxnId="{6E5C60DB-6A24-4F6A-8183-F61F77D6D6B2}">
      <dgm:prSet/>
      <dgm:spPr/>
      <dgm:t>
        <a:bodyPr/>
        <a:lstStyle/>
        <a:p>
          <a:endParaRPr lang="en-US"/>
        </a:p>
      </dgm:t>
    </dgm:pt>
    <dgm:pt modelId="{114E6C71-566F-4709-BABF-56217FF44B74}" type="sibTrans" cxnId="{6E5C60DB-6A24-4F6A-8183-F61F77D6D6B2}">
      <dgm:prSet custT="1"/>
      <dgm:spPr/>
      <dgm:t>
        <a:bodyPr/>
        <a:lstStyle/>
        <a:p>
          <a:endParaRPr lang="en-US" sz="2000"/>
        </a:p>
      </dgm:t>
    </dgm:pt>
    <dgm:pt modelId="{CA327DA9-95B0-4A9D-8922-B2173D26A8AA}">
      <dgm:prSet custT="1"/>
      <dgm:spPr/>
      <dgm:t>
        <a:bodyPr/>
        <a:lstStyle/>
        <a:p>
          <a:r>
            <a:rPr lang="hr-HR" sz="2000" b="1" i="1" dirty="0"/>
            <a:t>Termografija</a:t>
          </a:r>
          <a:r>
            <a:rPr lang="hr-HR" sz="2000" b="0" i="0" dirty="0"/>
            <a:t> otkriva slanje topline u infracrvenom dijelu elektromagnetnog spektra, koje se mijenja u stanjima tromboflebitisa, DVT i </a:t>
          </a:r>
          <a:r>
            <a:rPr lang="hr-HR" sz="2000" b="0" i="0" dirty="0" err="1"/>
            <a:t>insuficijentnih</a:t>
          </a:r>
          <a:r>
            <a:rPr lang="hr-HR" sz="2000" b="0" i="0" dirty="0"/>
            <a:t>  vena. </a:t>
          </a:r>
          <a:endParaRPr lang="en-US" sz="2000" dirty="0"/>
        </a:p>
      </dgm:t>
    </dgm:pt>
    <dgm:pt modelId="{E8664260-AF0B-43A7-AF32-1D6D94A3E621}" type="parTrans" cxnId="{83A46A19-9C0E-4F4E-9419-FF35E39C2044}">
      <dgm:prSet/>
      <dgm:spPr/>
      <dgm:t>
        <a:bodyPr/>
        <a:lstStyle/>
        <a:p>
          <a:endParaRPr lang="en-US"/>
        </a:p>
      </dgm:t>
    </dgm:pt>
    <dgm:pt modelId="{7BE8BD57-FE54-42AE-9888-B76AE7F78342}" type="sibTrans" cxnId="{83A46A19-9C0E-4F4E-9419-FF35E39C2044}">
      <dgm:prSet custT="1"/>
      <dgm:spPr/>
      <dgm:t>
        <a:bodyPr/>
        <a:lstStyle/>
        <a:p>
          <a:endParaRPr lang="en-US" sz="2000"/>
        </a:p>
      </dgm:t>
    </dgm:pt>
    <dgm:pt modelId="{654CBED2-8B97-49E2-80E9-BE7566D1CD70}">
      <dgm:prSet custT="1"/>
      <dgm:spPr/>
      <dgm:t>
        <a:bodyPr/>
        <a:lstStyle/>
        <a:p>
          <a:r>
            <a:rPr lang="hr-HR" sz="2000" b="1" i="1" dirty="0"/>
            <a:t>Laserski </a:t>
          </a:r>
          <a:r>
            <a:rPr lang="hr-HR" sz="2000" b="1" i="1" dirty="0" err="1"/>
            <a:t>dopler</a:t>
          </a:r>
          <a:r>
            <a:rPr lang="hr-HR" sz="2000" b="0" i="0" dirty="0"/>
            <a:t> je tehnika kojom se analizira i mjeri </a:t>
          </a:r>
          <a:r>
            <a:rPr lang="hr-HR" sz="2000" b="0" i="0" dirty="0" err="1"/>
            <a:t>perfuzija</a:t>
          </a:r>
          <a:r>
            <a:rPr lang="hr-HR" sz="2000" b="0" i="0" dirty="0"/>
            <a:t> površinskih tkiva kombinirajući laser i </a:t>
          </a:r>
          <a:r>
            <a:rPr lang="hr-HR" sz="2000" b="0" i="0" dirty="0" err="1"/>
            <a:t>dopler</a:t>
          </a:r>
          <a:r>
            <a:rPr lang="hr-HR" sz="2000" b="0" i="0" dirty="0"/>
            <a:t> koji mjeri vraćanje zrake. </a:t>
          </a:r>
          <a:endParaRPr lang="en-US" sz="2000" dirty="0"/>
        </a:p>
      </dgm:t>
    </dgm:pt>
    <dgm:pt modelId="{8D0CB207-B1DB-4994-B311-B0E59A17D09F}" type="parTrans" cxnId="{7E8280C0-590B-4D75-9109-9D63C6E778FE}">
      <dgm:prSet/>
      <dgm:spPr/>
      <dgm:t>
        <a:bodyPr/>
        <a:lstStyle/>
        <a:p>
          <a:endParaRPr lang="en-US"/>
        </a:p>
      </dgm:t>
    </dgm:pt>
    <dgm:pt modelId="{952B6809-E662-488E-B30E-4B4F9354BE49}" type="sibTrans" cxnId="{7E8280C0-590B-4D75-9109-9D63C6E778FE}">
      <dgm:prSet custT="1"/>
      <dgm:spPr/>
      <dgm:t>
        <a:bodyPr/>
        <a:lstStyle/>
        <a:p>
          <a:endParaRPr lang="en-US" sz="2000"/>
        </a:p>
      </dgm:t>
    </dgm:pt>
    <dgm:pt modelId="{3F1BE851-CBBF-43AC-9181-F7A132E2F057}">
      <dgm:prSet custT="1"/>
      <dgm:spPr/>
      <dgm:t>
        <a:bodyPr/>
        <a:lstStyle/>
        <a:p>
          <a:r>
            <a:rPr lang="hr-HR" sz="2000" b="1" i="1"/>
            <a:t>Kapilaroskopija</a:t>
          </a:r>
          <a:r>
            <a:rPr lang="hr-HR" sz="2000" b="0" i="0"/>
            <a:t> vizualizira kapilare kože te se rabi u otkrivanju promjena kapilara specifičnih za kolagenoze. </a:t>
          </a:r>
          <a:endParaRPr lang="en-US" sz="2000"/>
        </a:p>
      </dgm:t>
    </dgm:pt>
    <dgm:pt modelId="{6913213D-1205-434F-BE6F-476C64AD3120}" type="parTrans" cxnId="{E79AD693-1A16-48AE-9369-2E6A7DBEFEB0}">
      <dgm:prSet/>
      <dgm:spPr/>
      <dgm:t>
        <a:bodyPr/>
        <a:lstStyle/>
        <a:p>
          <a:endParaRPr lang="en-US"/>
        </a:p>
      </dgm:t>
    </dgm:pt>
    <dgm:pt modelId="{612AFE92-56B6-41EE-9266-01E4EA95A682}" type="sibTrans" cxnId="{E79AD693-1A16-48AE-9369-2E6A7DBEFEB0}">
      <dgm:prSet custT="1"/>
      <dgm:spPr/>
      <dgm:t>
        <a:bodyPr/>
        <a:lstStyle/>
        <a:p>
          <a:endParaRPr lang="en-US" sz="2000"/>
        </a:p>
      </dgm:t>
    </dgm:pt>
    <dgm:pt modelId="{2DD49311-B230-4C64-8F0C-D007ECFEE6C8}">
      <dgm:prSet custT="1"/>
      <dgm:spPr/>
      <dgm:t>
        <a:bodyPr/>
        <a:lstStyle/>
        <a:p>
          <a:r>
            <a:rPr lang="hr-HR" sz="2000" b="0" i="0" dirty="0"/>
            <a:t>Obojeni </a:t>
          </a:r>
          <a:r>
            <a:rPr lang="hr-HR" sz="2000" b="0" i="0" dirty="0" err="1"/>
            <a:t>dopler</a:t>
          </a:r>
          <a:r>
            <a:rPr lang="hr-HR" sz="2000" b="0" i="0" dirty="0"/>
            <a:t>, </a:t>
          </a:r>
          <a:r>
            <a:rPr lang="hr-HR" sz="2000" b="0" i="0" dirty="0" err="1"/>
            <a:t>flebografija</a:t>
          </a:r>
          <a:r>
            <a:rPr lang="hr-HR" sz="2000" b="0" i="0" dirty="0"/>
            <a:t>, CT i MR</a:t>
          </a:r>
          <a:endParaRPr lang="en-US" sz="2000" dirty="0"/>
        </a:p>
      </dgm:t>
    </dgm:pt>
    <dgm:pt modelId="{757EA0AD-0B3B-456A-8169-FF914DA6F4F8}" type="parTrans" cxnId="{A80EB871-D329-476C-8729-EEDF74C636DC}">
      <dgm:prSet/>
      <dgm:spPr/>
      <dgm:t>
        <a:bodyPr/>
        <a:lstStyle/>
        <a:p>
          <a:endParaRPr lang="en-US"/>
        </a:p>
      </dgm:t>
    </dgm:pt>
    <dgm:pt modelId="{0C3938C9-4B95-4171-9A9F-90ED2C479113}" type="sibTrans" cxnId="{A80EB871-D329-476C-8729-EEDF74C636DC}">
      <dgm:prSet/>
      <dgm:spPr/>
      <dgm:t>
        <a:bodyPr/>
        <a:lstStyle/>
        <a:p>
          <a:endParaRPr lang="en-US"/>
        </a:p>
      </dgm:t>
    </dgm:pt>
    <dgm:pt modelId="{B602A6E0-3060-486C-ABFE-C4EF2B26DABF}" type="pres">
      <dgm:prSet presAssocID="{417AD446-1AC1-4A11-BBD7-3E414B346B6D}" presName="outerComposite" presStyleCnt="0">
        <dgm:presLayoutVars>
          <dgm:chMax val="5"/>
          <dgm:dir/>
          <dgm:resizeHandles val="exact"/>
        </dgm:presLayoutVars>
      </dgm:prSet>
      <dgm:spPr/>
    </dgm:pt>
    <dgm:pt modelId="{AA04F168-24B3-40FD-AAF2-552C512209AF}" type="pres">
      <dgm:prSet presAssocID="{417AD446-1AC1-4A11-BBD7-3E414B346B6D}" presName="dummyMaxCanvas" presStyleCnt="0">
        <dgm:presLayoutVars/>
      </dgm:prSet>
      <dgm:spPr/>
    </dgm:pt>
    <dgm:pt modelId="{2E185FEA-3151-4022-A8AF-6AEE1E9B3527}" type="pres">
      <dgm:prSet presAssocID="{417AD446-1AC1-4A11-BBD7-3E414B346B6D}" presName="FiveNodes_1" presStyleLbl="node1" presStyleIdx="0" presStyleCnt="5">
        <dgm:presLayoutVars>
          <dgm:bulletEnabled val="1"/>
        </dgm:presLayoutVars>
      </dgm:prSet>
      <dgm:spPr/>
    </dgm:pt>
    <dgm:pt modelId="{D1881AD9-6825-4A1F-853F-3A6FFA70B3B0}" type="pres">
      <dgm:prSet presAssocID="{417AD446-1AC1-4A11-BBD7-3E414B346B6D}" presName="FiveNodes_2" presStyleLbl="node1" presStyleIdx="1" presStyleCnt="5" custScaleY="96379" custLinFactNeighborX="-373" custLinFactNeighborY="997">
        <dgm:presLayoutVars>
          <dgm:bulletEnabled val="1"/>
        </dgm:presLayoutVars>
      </dgm:prSet>
      <dgm:spPr/>
    </dgm:pt>
    <dgm:pt modelId="{AAF01539-F8FC-4137-8AD1-8364A21A49EC}" type="pres">
      <dgm:prSet presAssocID="{417AD446-1AC1-4A11-BBD7-3E414B346B6D}" presName="FiveNodes_3" presStyleLbl="node1" presStyleIdx="2" presStyleCnt="5" custScaleY="78795">
        <dgm:presLayoutVars>
          <dgm:bulletEnabled val="1"/>
        </dgm:presLayoutVars>
      </dgm:prSet>
      <dgm:spPr/>
    </dgm:pt>
    <dgm:pt modelId="{F03E8D91-D4D9-4DAC-99C1-22792C559011}" type="pres">
      <dgm:prSet presAssocID="{417AD446-1AC1-4A11-BBD7-3E414B346B6D}" presName="FiveNodes_4" presStyleLbl="node1" presStyleIdx="3" presStyleCnt="5">
        <dgm:presLayoutVars>
          <dgm:bulletEnabled val="1"/>
        </dgm:presLayoutVars>
      </dgm:prSet>
      <dgm:spPr/>
    </dgm:pt>
    <dgm:pt modelId="{73C19AD5-533E-4FAB-A349-AC93A894205A}" type="pres">
      <dgm:prSet presAssocID="{417AD446-1AC1-4A11-BBD7-3E414B346B6D}" presName="FiveNodes_5" presStyleLbl="node1" presStyleIdx="4" presStyleCnt="5">
        <dgm:presLayoutVars>
          <dgm:bulletEnabled val="1"/>
        </dgm:presLayoutVars>
      </dgm:prSet>
      <dgm:spPr/>
    </dgm:pt>
    <dgm:pt modelId="{0A39BBB5-80D1-4EED-928D-9292179ED76B}" type="pres">
      <dgm:prSet presAssocID="{417AD446-1AC1-4A11-BBD7-3E414B346B6D}" presName="FiveConn_1-2" presStyleLbl="fgAccFollowNode1" presStyleIdx="0" presStyleCnt="4">
        <dgm:presLayoutVars>
          <dgm:bulletEnabled val="1"/>
        </dgm:presLayoutVars>
      </dgm:prSet>
      <dgm:spPr/>
    </dgm:pt>
    <dgm:pt modelId="{E544C4CD-BE64-45E7-91D8-BD679F65A33B}" type="pres">
      <dgm:prSet presAssocID="{417AD446-1AC1-4A11-BBD7-3E414B346B6D}" presName="FiveConn_2-3" presStyleLbl="fgAccFollowNode1" presStyleIdx="1" presStyleCnt="4">
        <dgm:presLayoutVars>
          <dgm:bulletEnabled val="1"/>
        </dgm:presLayoutVars>
      </dgm:prSet>
      <dgm:spPr/>
    </dgm:pt>
    <dgm:pt modelId="{0B5EDC3E-DC02-4479-A426-0CE2D15E4A63}" type="pres">
      <dgm:prSet presAssocID="{417AD446-1AC1-4A11-BBD7-3E414B346B6D}" presName="FiveConn_3-4" presStyleLbl="fgAccFollowNode1" presStyleIdx="2" presStyleCnt="4">
        <dgm:presLayoutVars>
          <dgm:bulletEnabled val="1"/>
        </dgm:presLayoutVars>
      </dgm:prSet>
      <dgm:spPr/>
    </dgm:pt>
    <dgm:pt modelId="{0F32A82A-D994-41B7-AF59-EE6CFD4B9C75}" type="pres">
      <dgm:prSet presAssocID="{417AD446-1AC1-4A11-BBD7-3E414B346B6D}" presName="FiveConn_4-5" presStyleLbl="fgAccFollowNode1" presStyleIdx="3" presStyleCnt="4">
        <dgm:presLayoutVars>
          <dgm:bulletEnabled val="1"/>
        </dgm:presLayoutVars>
      </dgm:prSet>
      <dgm:spPr/>
    </dgm:pt>
    <dgm:pt modelId="{4FCEDD7A-7166-4BCD-9203-7DAA95E0782D}" type="pres">
      <dgm:prSet presAssocID="{417AD446-1AC1-4A11-BBD7-3E414B346B6D}" presName="FiveNodes_1_text" presStyleLbl="node1" presStyleIdx="4" presStyleCnt="5">
        <dgm:presLayoutVars>
          <dgm:bulletEnabled val="1"/>
        </dgm:presLayoutVars>
      </dgm:prSet>
      <dgm:spPr/>
    </dgm:pt>
    <dgm:pt modelId="{596A1F90-299F-48CF-9128-48A46D5027CF}" type="pres">
      <dgm:prSet presAssocID="{417AD446-1AC1-4A11-BBD7-3E414B346B6D}" presName="FiveNodes_2_text" presStyleLbl="node1" presStyleIdx="4" presStyleCnt="5">
        <dgm:presLayoutVars>
          <dgm:bulletEnabled val="1"/>
        </dgm:presLayoutVars>
      </dgm:prSet>
      <dgm:spPr/>
    </dgm:pt>
    <dgm:pt modelId="{9E3E82C1-E764-412B-B81C-06AD0F2DB71F}" type="pres">
      <dgm:prSet presAssocID="{417AD446-1AC1-4A11-BBD7-3E414B346B6D}" presName="FiveNodes_3_text" presStyleLbl="node1" presStyleIdx="4" presStyleCnt="5">
        <dgm:presLayoutVars>
          <dgm:bulletEnabled val="1"/>
        </dgm:presLayoutVars>
      </dgm:prSet>
      <dgm:spPr/>
    </dgm:pt>
    <dgm:pt modelId="{64BFA475-7EB4-4E3B-97DF-3F7A774C392A}" type="pres">
      <dgm:prSet presAssocID="{417AD446-1AC1-4A11-BBD7-3E414B346B6D}" presName="FiveNodes_4_text" presStyleLbl="node1" presStyleIdx="4" presStyleCnt="5">
        <dgm:presLayoutVars>
          <dgm:bulletEnabled val="1"/>
        </dgm:presLayoutVars>
      </dgm:prSet>
      <dgm:spPr/>
    </dgm:pt>
    <dgm:pt modelId="{76BF8320-B346-454E-A771-D84E982D8EF2}" type="pres">
      <dgm:prSet presAssocID="{417AD446-1AC1-4A11-BBD7-3E414B346B6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3A46A19-9C0E-4F4E-9419-FF35E39C2044}" srcId="{417AD446-1AC1-4A11-BBD7-3E414B346B6D}" destId="{CA327DA9-95B0-4A9D-8922-B2173D26A8AA}" srcOrd="1" destOrd="0" parTransId="{E8664260-AF0B-43A7-AF32-1D6D94A3E621}" sibTransId="{7BE8BD57-FE54-42AE-9888-B76AE7F78342}"/>
    <dgm:cxn modelId="{CF8FA727-087D-4C71-801F-9F042B2891B7}" type="presOf" srcId="{2DD49311-B230-4C64-8F0C-D007ECFEE6C8}" destId="{73C19AD5-533E-4FAB-A349-AC93A894205A}" srcOrd="0" destOrd="0" presId="urn:microsoft.com/office/officeart/2005/8/layout/vProcess5"/>
    <dgm:cxn modelId="{F03F9729-E66F-4431-A435-67DB733698A6}" type="presOf" srcId="{3F1BE851-CBBF-43AC-9181-F7A132E2F057}" destId="{64BFA475-7EB4-4E3B-97DF-3F7A774C392A}" srcOrd="1" destOrd="0" presId="urn:microsoft.com/office/officeart/2005/8/layout/vProcess5"/>
    <dgm:cxn modelId="{42B6422C-F279-4AB8-ABC1-A1464676A236}" type="presOf" srcId="{CA327DA9-95B0-4A9D-8922-B2173D26A8AA}" destId="{596A1F90-299F-48CF-9128-48A46D5027CF}" srcOrd="1" destOrd="0" presId="urn:microsoft.com/office/officeart/2005/8/layout/vProcess5"/>
    <dgm:cxn modelId="{D606235F-3AFE-42ED-A29C-6B81C8DD7001}" type="presOf" srcId="{654CBED2-8B97-49E2-80E9-BE7566D1CD70}" destId="{9E3E82C1-E764-412B-B81C-06AD0F2DB71F}" srcOrd="1" destOrd="0" presId="urn:microsoft.com/office/officeart/2005/8/layout/vProcess5"/>
    <dgm:cxn modelId="{2F576F60-5ECC-4C4F-93EB-DAFCE0946B80}" type="presOf" srcId="{B23AFB36-4F5E-49C6-B07A-EDD8D027ABC1}" destId="{4FCEDD7A-7166-4BCD-9203-7DAA95E0782D}" srcOrd="1" destOrd="0" presId="urn:microsoft.com/office/officeart/2005/8/layout/vProcess5"/>
    <dgm:cxn modelId="{87652841-35A3-44F1-BCF6-1EE4A59A0612}" type="presOf" srcId="{3F1BE851-CBBF-43AC-9181-F7A132E2F057}" destId="{F03E8D91-D4D9-4DAC-99C1-22792C559011}" srcOrd="0" destOrd="0" presId="urn:microsoft.com/office/officeart/2005/8/layout/vProcess5"/>
    <dgm:cxn modelId="{DE625963-5991-4FC3-A080-15E9C274FF8D}" type="presOf" srcId="{612AFE92-56B6-41EE-9266-01E4EA95A682}" destId="{0F32A82A-D994-41B7-AF59-EE6CFD4B9C75}" srcOrd="0" destOrd="0" presId="urn:microsoft.com/office/officeart/2005/8/layout/vProcess5"/>
    <dgm:cxn modelId="{6F8D4B67-B567-4B78-8803-5C85C9546AD5}" type="presOf" srcId="{B23AFB36-4F5E-49C6-B07A-EDD8D027ABC1}" destId="{2E185FEA-3151-4022-A8AF-6AEE1E9B3527}" srcOrd="0" destOrd="0" presId="urn:microsoft.com/office/officeart/2005/8/layout/vProcess5"/>
    <dgm:cxn modelId="{450AC049-023F-460F-BCE9-A0E24AB372E5}" type="presOf" srcId="{7BE8BD57-FE54-42AE-9888-B76AE7F78342}" destId="{E544C4CD-BE64-45E7-91D8-BD679F65A33B}" srcOrd="0" destOrd="0" presId="urn:microsoft.com/office/officeart/2005/8/layout/vProcess5"/>
    <dgm:cxn modelId="{BCF3406D-ACF4-4399-8078-CDF5C29B4820}" type="presOf" srcId="{2DD49311-B230-4C64-8F0C-D007ECFEE6C8}" destId="{76BF8320-B346-454E-A771-D84E982D8EF2}" srcOrd="1" destOrd="0" presId="urn:microsoft.com/office/officeart/2005/8/layout/vProcess5"/>
    <dgm:cxn modelId="{A80EB871-D329-476C-8729-EEDF74C636DC}" srcId="{417AD446-1AC1-4A11-BBD7-3E414B346B6D}" destId="{2DD49311-B230-4C64-8F0C-D007ECFEE6C8}" srcOrd="4" destOrd="0" parTransId="{757EA0AD-0B3B-456A-8169-FF914DA6F4F8}" sibTransId="{0C3938C9-4B95-4171-9A9F-90ED2C479113}"/>
    <dgm:cxn modelId="{E120F558-FCE8-4C1E-8F04-B927A69718B8}" type="presOf" srcId="{114E6C71-566F-4709-BABF-56217FF44B74}" destId="{0A39BBB5-80D1-4EED-928D-9292179ED76B}" srcOrd="0" destOrd="0" presId="urn:microsoft.com/office/officeart/2005/8/layout/vProcess5"/>
    <dgm:cxn modelId="{E79AD693-1A16-48AE-9369-2E6A7DBEFEB0}" srcId="{417AD446-1AC1-4A11-BBD7-3E414B346B6D}" destId="{3F1BE851-CBBF-43AC-9181-F7A132E2F057}" srcOrd="3" destOrd="0" parTransId="{6913213D-1205-434F-BE6F-476C64AD3120}" sibTransId="{612AFE92-56B6-41EE-9266-01E4EA95A682}"/>
    <dgm:cxn modelId="{7E8280C0-590B-4D75-9109-9D63C6E778FE}" srcId="{417AD446-1AC1-4A11-BBD7-3E414B346B6D}" destId="{654CBED2-8B97-49E2-80E9-BE7566D1CD70}" srcOrd="2" destOrd="0" parTransId="{8D0CB207-B1DB-4994-B311-B0E59A17D09F}" sibTransId="{952B6809-E662-488E-B30E-4B4F9354BE49}"/>
    <dgm:cxn modelId="{1589F6D5-3A19-4890-841C-5961FA340975}" type="presOf" srcId="{654CBED2-8B97-49E2-80E9-BE7566D1CD70}" destId="{AAF01539-F8FC-4137-8AD1-8364A21A49EC}" srcOrd="0" destOrd="0" presId="urn:microsoft.com/office/officeart/2005/8/layout/vProcess5"/>
    <dgm:cxn modelId="{6E107FD6-8873-4856-B7BB-424CFF9A3F99}" type="presOf" srcId="{CA327DA9-95B0-4A9D-8922-B2173D26A8AA}" destId="{D1881AD9-6825-4A1F-853F-3A6FFA70B3B0}" srcOrd="0" destOrd="0" presId="urn:microsoft.com/office/officeart/2005/8/layout/vProcess5"/>
    <dgm:cxn modelId="{6E5C60DB-6A24-4F6A-8183-F61F77D6D6B2}" srcId="{417AD446-1AC1-4A11-BBD7-3E414B346B6D}" destId="{B23AFB36-4F5E-49C6-B07A-EDD8D027ABC1}" srcOrd="0" destOrd="0" parTransId="{0DE08ACD-EE5C-4C8C-9ECC-89C591CD9A35}" sibTransId="{114E6C71-566F-4709-BABF-56217FF44B74}"/>
    <dgm:cxn modelId="{5DDA6AF2-6579-4AF2-87E8-979B827B76CB}" type="presOf" srcId="{952B6809-E662-488E-B30E-4B4F9354BE49}" destId="{0B5EDC3E-DC02-4479-A426-0CE2D15E4A63}" srcOrd="0" destOrd="0" presId="urn:microsoft.com/office/officeart/2005/8/layout/vProcess5"/>
    <dgm:cxn modelId="{C8D1B9FF-01F1-4A0D-B550-E8F82299E63A}" type="presOf" srcId="{417AD446-1AC1-4A11-BBD7-3E414B346B6D}" destId="{B602A6E0-3060-486C-ABFE-C4EF2B26DABF}" srcOrd="0" destOrd="0" presId="urn:microsoft.com/office/officeart/2005/8/layout/vProcess5"/>
    <dgm:cxn modelId="{6A5BEA9A-02FC-4030-8FAB-383E1A326D10}" type="presParOf" srcId="{B602A6E0-3060-486C-ABFE-C4EF2B26DABF}" destId="{AA04F168-24B3-40FD-AAF2-552C512209AF}" srcOrd="0" destOrd="0" presId="urn:microsoft.com/office/officeart/2005/8/layout/vProcess5"/>
    <dgm:cxn modelId="{674F9FE5-7218-4576-BD98-863080009B03}" type="presParOf" srcId="{B602A6E0-3060-486C-ABFE-C4EF2B26DABF}" destId="{2E185FEA-3151-4022-A8AF-6AEE1E9B3527}" srcOrd="1" destOrd="0" presId="urn:microsoft.com/office/officeart/2005/8/layout/vProcess5"/>
    <dgm:cxn modelId="{96805FF6-96BF-4BE7-A416-7B5F3DEB6842}" type="presParOf" srcId="{B602A6E0-3060-486C-ABFE-C4EF2B26DABF}" destId="{D1881AD9-6825-4A1F-853F-3A6FFA70B3B0}" srcOrd="2" destOrd="0" presId="urn:microsoft.com/office/officeart/2005/8/layout/vProcess5"/>
    <dgm:cxn modelId="{960EC5C4-DADA-4DC9-BDCD-9A48EFB568B9}" type="presParOf" srcId="{B602A6E0-3060-486C-ABFE-C4EF2B26DABF}" destId="{AAF01539-F8FC-4137-8AD1-8364A21A49EC}" srcOrd="3" destOrd="0" presId="urn:microsoft.com/office/officeart/2005/8/layout/vProcess5"/>
    <dgm:cxn modelId="{F065ADCD-79CD-4BE9-BD3D-1630FCD6CAFC}" type="presParOf" srcId="{B602A6E0-3060-486C-ABFE-C4EF2B26DABF}" destId="{F03E8D91-D4D9-4DAC-99C1-22792C559011}" srcOrd="4" destOrd="0" presId="urn:microsoft.com/office/officeart/2005/8/layout/vProcess5"/>
    <dgm:cxn modelId="{1064C063-27C6-411B-8B52-78B736DCC8D3}" type="presParOf" srcId="{B602A6E0-3060-486C-ABFE-C4EF2B26DABF}" destId="{73C19AD5-533E-4FAB-A349-AC93A894205A}" srcOrd="5" destOrd="0" presId="urn:microsoft.com/office/officeart/2005/8/layout/vProcess5"/>
    <dgm:cxn modelId="{D32D5CE1-12ED-48D4-808D-6FBF476A12C8}" type="presParOf" srcId="{B602A6E0-3060-486C-ABFE-C4EF2B26DABF}" destId="{0A39BBB5-80D1-4EED-928D-9292179ED76B}" srcOrd="6" destOrd="0" presId="urn:microsoft.com/office/officeart/2005/8/layout/vProcess5"/>
    <dgm:cxn modelId="{5C0CBA9C-3B9B-417B-9E49-919A16217220}" type="presParOf" srcId="{B602A6E0-3060-486C-ABFE-C4EF2B26DABF}" destId="{E544C4CD-BE64-45E7-91D8-BD679F65A33B}" srcOrd="7" destOrd="0" presId="urn:microsoft.com/office/officeart/2005/8/layout/vProcess5"/>
    <dgm:cxn modelId="{ADD0B48A-EE25-4B6A-9855-5780A98C46E1}" type="presParOf" srcId="{B602A6E0-3060-486C-ABFE-C4EF2B26DABF}" destId="{0B5EDC3E-DC02-4479-A426-0CE2D15E4A63}" srcOrd="8" destOrd="0" presId="urn:microsoft.com/office/officeart/2005/8/layout/vProcess5"/>
    <dgm:cxn modelId="{A7C8C65A-F9DD-492A-9921-A1139D078BAC}" type="presParOf" srcId="{B602A6E0-3060-486C-ABFE-C4EF2B26DABF}" destId="{0F32A82A-D994-41B7-AF59-EE6CFD4B9C75}" srcOrd="9" destOrd="0" presId="urn:microsoft.com/office/officeart/2005/8/layout/vProcess5"/>
    <dgm:cxn modelId="{7C5EF842-273F-462C-8B7D-175F9F26FE6B}" type="presParOf" srcId="{B602A6E0-3060-486C-ABFE-C4EF2B26DABF}" destId="{4FCEDD7A-7166-4BCD-9203-7DAA95E0782D}" srcOrd="10" destOrd="0" presId="urn:microsoft.com/office/officeart/2005/8/layout/vProcess5"/>
    <dgm:cxn modelId="{A5759946-02E6-49B8-920F-7FC44385C009}" type="presParOf" srcId="{B602A6E0-3060-486C-ABFE-C4EF2B26DABF}" destId="{596A1F90-299F-48CF-9128-48A46D5027CF}" srcOrd="11" destOrd="0" presId="urn:microsoft.com/office/officeart/2005/8/layout/vProcess5"/>
    <dgm:cxn modelId="{C76124E0-62C7-4AA6-8834-DCAE7DB8FBAE}" type="presParOf" srcId="{B602A6E0-3060-486C-ABFE-C4EF2B26DABF}" destId="{9E3E82C1-E764-412B-B81C-06AD0F2DB71F}" srcOrd="12" destOrd="0" presId="urn:microsoft.com/office/officeart/2005/8/layout/vProcess5"/>
    <dgm:cxn modelId="{98DBC4AA-79FF-4C41-B89F-F097CB05CA50}" type="presParOf" srcId="{B602A6E0-3060-486C-ABFE-C4EF2B26DABF}" destId="{64BFA475-7EB4-4E3B-97DF-3F7A774C392A}" srcOrd="13" destOrd="0" presId="urn:microsoft.com/office/officeart/2005/8/layout/vProcess5"/>
    <dgm:cxn modelId="{071195CF-6F9C-40C1-93F8-1161417C3967}" type="presParOf" srcId="{B602A6E0-3060-486C-ABFE-C4EF2B26DABF}" destId="{76BF8320-B346-454E-A771-D84E982D8E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E90AF-837C-4603-8807-86E31A89DCAA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BDCE9-26C7-44E6-A70E-1EA1435A3098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Objasniti važnost prevencije potkoljeničnog ulkusa.</a:t>
          </a:r>
          <a:endParaRPr lang="en-US" sz="2100" kern="1200"/>
        </a:p>
      </dsp:txBody>
      <dsp:txXfrm>
        <a:off x="0" y="640"/>
        <a:ext cx="6391275" cy="749343"/>
      </dsp:txXfrm>
    </dsp:sp>
    <dsp:sp modelId="{16FB6B1B-690B-475A-A1BF-69ED239C2217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5">
            <a:hueOff val="406404"/>
            <a:satOff val="-3241"/>
            <a:lumOff val="-2451"/>
            <a:alphaOff val="0"/>
          </a:schemeClr>
        </a:solidFill>
        <a:ln w="19050" cap="rnd" cmpd="sng" algn="ctr">
          <a:solidFill>
            <a:schemeClr val="accent5">
              <a:hueOff val="406404"/>
              <a:satOff val="-3241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FC332-96A2-4102-8533-D45C67B58B0E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Opisati prevenciju venskog ulkusa.</a:t>
          </a:r>
          <a:endParaRPr lang="en-US" sz="2100" kern="1200"/>
        </a:p>
      </dsp:txBody>
      <dsp:txXfrm>
        <a:off x="0" y="749984"/>
        <a:ext cx="6391275" cy="749343"/>
      </dsp:txXfrm>
    </dsp:sp>
    <dsp:sp modelId="{503D228F-57F0-4A9B-888A-99D4787C050D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1CE8-B690-438D-9143-963B2043CD70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Opisati prevenciju arterijskog ulkusa.</a:t>
          </a:r>
          <a:endParaRPr lang="en-US" sz="2100" kern="1200"/>
        </a:p>
      </dsp:txBody>
      <dsp:txXfrm>
        <a:off x="0" y="1499327"/>
        <a:ext cx="6391275" cy="749343"/>
      </dsp:txXfrm>
    </dsp:sp>
    <dsp:sp modelId="{7F438C22-6286-4B6F-8A6F-7BFA986F0AF4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5EA37-F3A1-413C-9688-F341BB9DB068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Navesti simptome potkoljeničnog ulkusa koje bolesnici osjećaju.</a:t>
          </a:r>
          <a:endParaRPr lang="en-US" sz="2100" kern="1200"/>
        </a:p>
      </dsp:txBody>
      <dsp:txXfrm>
        <a:off x="0" y="2248671"/>
        <a:ext cx="6391275" cy="749343"/>
      </dsp:txXfrm>
    </dsp:sp>
    <dsp:sp modelId="{516BA590-171C-4AA7-9C84-C9E44A2BE814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DB027-8FD6-4DD8-9AD4-ED6F5B427035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Nabrojiti mjere prevencije potkoljeničnog ulkusa.</a:t>
          </a:r>
          <a:endParaRPr lang="en-US" sz="2100" kern="1200"/>
        </a:p>
      </dsp:txBody>
      <dsp:txXfrm>
        <a:off x="0" y="2998015"/>
        <a:ext cx="6391275" cy="749343"/>
      </dsp:txXfrm>
    </dsp:sp>
    <dsp:sp modelId="{98547930-08EA-41C0-A237-C74C18304585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5">
            <a:hueOff val="2032020"/>
            <a:satOff val="-16202"/>
            <a:lumOff val="-12254"/>
            <a:alphaOff val="0"/>
          </a:schemeClr>
        </a:solidFill>
        <a:ln w="19050" cap="rnd" cmpd="sng" algn="ctr">
          <a:solidFill>
            <a:schemeClr val="accent5">
              <a:hueOff val="2032020"/>
              <a:satOff val="-16202"/>
              <a:lumOff val="-12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9953B-69A6-4150-BB67-7F9C4B8ECFF9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Objasniti dijagnostičke postupke u bolesnika sa pokoljeničnim ulkusom.</a:t>
          </a:r>
          <a:endParaRPr lang="en-US" sz="2100" kern="1200"/>
        </a:p>
      </dsp:txBody>
      <dsp:txXfrm>
        <a:off x="0" y="3747359"/>
        <a:ext cx="6391275" cy="749343"/>
      </dsp:txXfrm>
    </dsp:sp>
    <dsp:sp modelId="{E698345B-7665-45AF-89C5-A8DF3436E89E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38A1-3D88-42BA-A290-8EDC9A39EA01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Opisati konzervativno i kirurško liječenje potkoljeničnog ulkusa. </a:t>
          </a:r>
          <a:endParaRPr lang="en-US" sz="2100" kern="1200"/>
        </a:p>
      </dsp:txBody>
      <dsp:txXfrm>
        <a:off x="0" y="4496702"/>
        <a:ext cx="6391275" cy="7493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57E43-D5AC-4A45-8BC3-9366FD5911A5}">
      <dsp:nvSpPr>
        <dsp:cNvPr id="0" name=""/>
        <dsp:cNvSpPr/>
      </dsp:nvSpPr>
      <dsp:spPr>
        <a:xfrm>
          <a:off x="3130626" y="2707640"/>
          <a:ext cx="674960" cy="64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480" y="0"/>
              </a:lnTo>
              <a:lnTo>
                <a:pt x="337480" y="643064"/>
              </a:lnTo>
              <a:lnTo>
                <a:pt x="674960" y="6430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444799" y="3005865"/>
        <a:ext cx="46612" cy="46612"/>
      </dsp:txXfrm>
    </dsp:sp>
    <dsp:sp modelId="{C18A6C06-0F85-457D-A857-8E0C449AB47C}">
      <dsp:nvSpPr>
        <dsp:cNvPr id="0" name=""/>
        <dsp:cNvSpPr/>
      </dsp:nvSpPr>
      <dsp:spPr>
        <a:xfrm>
          <a:off x="3130626" y="2064575"/>
          <a:ext cx="674960" cy="643064"/>
        </a:xfrm>
        <a:custGeom>
          <a:avLst/>
          <a:gdLst/>
          <a:ahLst/>
          <a:cxnLst/>
          <a:rect l="0" t="0" r="0" b="0"/>
          <a:pathLst>
            <a:path>
              <a:moveTo>
                <a:pt x="0" y="643064"/>
              </a:moveTo>
              <a:lnTo>
                <a:pt x="337480" y="643064"/>
              </a:lnTo>
              <a:lnTo>
                <a:pt x="337480" y="0"/>
              </a:lnTo>
              <a:lnTo>
                <a:pt x="67496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444799" y="2362801"/>
        <a:ext cx="46612" cy="46612"/>
      </dsp:txXfrm>
    </dsp:sp>
    <dsp:sp modelId="{80FED7E2-0B9C-42E5-A262-A7F78EC6BBC7}">
      <dsp:nvSpPr>
        <dsp:cNvPr id="0" name=""/>
        <dsp:cNvSpPr/>
      </dsp:nvSpPr>
      <dsp:spPr>
        <a:xfrm rot="16200000">
          <a:off x="-91465" y="2193188"/>
          <a:ext cx="5415280" cy="102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Liječenje potkoljeničnog ulkusa</a:t>
          </a:r>
        </a:p>
      </dsp:txBody>
      <dsp:txXfrm>
        <a:off x="-91465" y="2193188"/>
        <a:ext cx="5415280" cy="1028903"/>
      </dsp:txXfrm>
    </dsp:sp>
    <dsp:sp modelId="{DE69A5E2-0DB3-4C43-823D-D7F49D06C664}">
      <dsp:nvSpPr>
        <dsp:cNvPr id="0" name=""/>
        <dsp:cNvSpPr/>
      </dsp:nvSpPr>
      <dsp:spPr>
        <a:xfrm>
          <a:off x="3805586" y="1550123"/>
          <a:ext cx="3374802" cy="102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konzervativno</a:t>
          </a:r>
        </a:p>
      </dsp:txBody>
      <dsp:txXfrm>
        <a:off x="3805586" y="1550123"/>
        <a:ext cx="3374802" cy="1028903"/>
      </dsp:txXfrm>
    </dsp:sp>
    <dsp:sp modelId="{3D2282A2-A82D-4A80-9D95-3AB02DA44E33}">
      <dsp:nvSpPr>
        <dsp:cNvPr id="0" name=""/>
        <dsp:cNvSpPr/>
      </dsp:nvSpPr>
      <dsp:spPr>
        <a:xfrm>
          <a:off x="3805586" y="2836252"/>
          <a:ext cx="3374802" cy="102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kirurško</a:t>
          </a:r>
        </a:p>
      </dsp:txBody>
      <dsp:txXfrm>
        <a:off x="3805586" y="2836252"/>
        <a:ext cx="3374802" cy="10289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3ADD-B6A4-48BC-8702-29A98EDB129F}">
      <dsp:nvSpPr>
        <dsp:cNvPr id="0" name=""/>
        <dsp:cNvSpPr/>
      </dsp:nvSpPr>
      <dsp:spPr>
        <a:xfrm>
          <a:off x="0" y="4769"/>
          <a:ext cx="7145563" cy="22275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1. kompresivna terapija - zlatni standard u liječenju venskog ulkusa; kompresivne zavoje, kompresivne čarape i pneumatske kompresivne uređaje</a:t>
          </a:r>
          <a:endParaRPr lang="en-US" sz="2400" kern="1200" dirty="0"/>
        </a:p>
      </dsp:txBody>
      <dsp:txXfrm>
        <a:off x="108741" y="113510"/>
        <a:ext cx="6928081" cy="2010085"/>
      </dsp:txXfrm>
    </dsp:sp>
    <dsp:sp modelId="{CB33806D-95DF-48FC-AA8C-9909547F9B9D}">
      <dsp:nvSpPr>
        <dsp:cNvPr id="0" name=""/>
        <dsp:cNvSpPr/>
      </dsp:nvSpPr>
      <dsp:spPr>
        <a:xfrm>
          <a:off x="0" y="2232337"/>
          <a:ext cx="7145563" cy="1073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b="0" i="0" kern="1200" dirty="0"/>
            <a:t>prije primjene treba isključiti arterijsku bolest kao uzrok ulkusa, jer se u tom slučaju  ne primjenjuje </a:t>
          </a:r>
          <a:endParaRPr lang="en-US" sz="2400" kern="1200" dirty="0"/>
        </a:p>
      </dsp:txBody>
      <dsp:txXfrm>
        <a:off x="0" y="2232337"/>
        <a:ext cx="7145563" cy="1073295"/>
      </dsp:txXfrm>
    </dsp:sp>
    <dsp:sp modelId="{289954E7-713E-402C-AE44-48C12C37202B}">
      <dsp:nvSpPr>
        <dsp:cNvPr id="0" name=""/>
        <dsp:cNvSpPr/>
      </dsp:nvSpPr>
      <dsp:spPr>
        <a:xfrm>
          <a:off x="0" y="3305632"/>
          <a:ext cx="7145563" cy="960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2. redovita toaleta i  čišćenje rane</a:t>
          </a:r>
          <a:endParaRPr lang="hr-HR" sz="2400" kern="1200" dirty="0"/>
        </a:p>
      </dsp:txBody>
      <dsp:txXfrm>
        <a:off x="46905" y="3352537"/>
        <a:ext cx="7051753" cy="867034"/>
      </dsp:txXfrm>
    </dsp:sp>
    <dsp:sp modelId="{89D93EB7-1A52-45BD-9B33-03DA9F08E101}">
      <dsp:nvSpPr>
        <dsp:cNvPr id="0" name=""/>
        <dsp:cNvSpPr/>
      </dsp:nvSpPr>
      <dsp:spPr>
        <a:xfrm>
          <a:off x="0" y="4364396"/>
          <a:ext cx="7145563" cy="9326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3. </a:t>
          </a:r>
          <a:r>
            <a:rPr lang="hr-HR" sz="2400" kern="1200" dirty="0" err="1"/>
            <a:t>hiperbarična</a:t>
          </a:r>
          <a:r>
            <a:rPr lang="hr-HR" sz="2400" kern="1200" dirty="0"/>
            <a:t> </a:t>
          </a:r>
          <a:r>
            <a:rPr lang="hr-HR" sz="2400" kern="1200" dirty="0" err="1"/>
            <a:t>oksigenoterapija</a:t>
          </a:r>
          <a:endParaRPr lang="hr-HR" sz="2400" kern="1200" dirty="0"/>
        </a:p>
      </dsp:txBody>
      <dsp:txXfrm>
        <a:off x="45528" y="4409924"/>
        <a:ext cx="7054507" cy="841581"/>
      </dsp:txXfrm>
    </dsp:sp>
    <dsp:sp modelId="{099CB25D-9C7A-45DA-8826-7464CDA9A439}">
      <dsp:nvSpPr>
        <dsp:cNvPr id="0" name=""/>
        <dsp:cNvSpPr/>
      </dsp:nvSpPr>
      <dsp:spPr>
        <a:xfrm>
          <a:off x="0" y="5394954"/>
          <a:ext cx="7145563" cy="980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4. terapija negativnim tlakom</a:t>
          </a:r>
          <a:endParaRPr lang="hr-HR" sz="2400" kern="1200" dirty="0"/>
        </a:p>
      </dsp:txBody>
      <dsp:txXfrm>
        <a:off x="47877" y="5442831"/>
        <a:ext cx="7049809" cy="8850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D6FD-9B25-4343-B77B-8338CC7DC1EE}">
      <dsp:nvSpPr>
        <dsp:cNvPr id="0" name=""/>
        <dsp:cNvSpPr/>
      </dsp:nvSpPr>
      <dsp:spPr>
        <a:xfrm>
          <a:off x="0" y="823559"/>
          <a:ext cx="764236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0" kern="1200" dirty="0"/>
            <a:t>CILJ  - liječenje uzroka kronične venske insuficijencij</a:t>
          </a:r>
          <a:r>
            <a:rPr lang="hr-HR" sz="3500" b="1" i="0" kern="1200" dirty="0"/>
            <a:t>e</a:t>
          </a:r>
          <a:endParaRPr lang="en-US" sz="3500" kern="1200" dirty="0"/>
        </a:p>
      </dsp:txBody>
      <dsp:txXfrm>
        <a:off x="59399" y="882958"/>
        <a:ext cx="7523569" cy="1098002"/>
      </dsp:txXfrm>
    </dsp:sp>
    <dsp:sp modelId="{C9F9A99F-276B-4769-9C42-EC03009374C9}">
      <dsp:nvSpPr>
        <dsp:cNvPr id="0" name=""/>
        <dsp:cNvSpPr/>
      </dsp:nvSpPr>
      <dsp:spPr>
        <a:xfrm>
          <a:off x="0" y="2040359"/>
          <a:ext cx="7642367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b="0" i="0" kern="1200" dirty="0"/>
            <a:t>kombinacija konzervativnih i kirurških metoda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400" b="0" i="0" kern="1200" dirty="0" err="1"/>
            <a:t>kompresivnom</a:t>
          </a:r>
          <a:r>
            <a:rPr lang="hr-HR" sz="2400" b="0" i="0" kern="1200" dirty="0"/>
            <a:t> terapijom se suzbije edem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400" b="0" i="0" kern="1200" dirty="0" err="1"/>
            <a:t>debridmanom</a:t>
          </a:r>
          <a:r>
            <a:rPr lang="hr-HR" sz="2400" b="0" i="0" kern="1200" dirty="0"/>
            <a:t> i suvremenim pokrivalima se postigne zadovoljavajući mikrobiološki status rane te granulacijsko tkivo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r-HR" sz="2400" b="0" i="0" kern="1200" dirty="0"/>
            <a:t>pristupa se kirurškom zahvatu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b="0" i="0" kern="1200" dirty="0"/>
            <a:t>u istom zahvatu se liječi venska insuficijencija te ulkus prekriva kožnim transplantatom na koji se aplicira terapija negativnim tlakom 3 – 5 dana</a:t>
          </a:r>
          <a:endParaRPr lang="en-US" sz="2400" kern="1200" dirty="0"/>
        </a:p>
      </dsp:txBody>
      <dsp:txXfrm>
        <a:off x="0" y="2040359"/>
        <a:ext cx="7642367" cy="34310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EE2F8-C415-4B8F-9A51-C2D975ECA7A8}">
      <dsp:nvSpPr>
        <dsp:cNvPr id="0" name=""/>
        <dsp:cNvSpPr/>
      </dsp:nvSpPr>
      <dsp:spPr>
        <a:xfrm>
          <a:off x="0" y="3166653"/>
          <a:ext cx="6391275" cy="20776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Ukoliko se postigne </a:t>
          </a:r>
          <a:r>
            <a:rPr lang="hr-HR" sz="2400" kern="1200" dirty="0" err="1"/>
            <a:t>revaskularizacija</a:t>
          </a:r>
          <a:r>
            <a:rPr lang="hr-HR" sz="2400" kern="1200" dirty="0"/>
            <a:t> to dovodi do prestanka boli i početka zarastanja rane</a:t>
          </a:r>
          <a:endParaRPr lang="en-US" sz="2400" kern="1200" dirty="0"/>
        </a:p>
      </dsp:txBody>
      <dsp:txXfrm>
        <a:off x="0" y="3166653"/>
        <a:ext cx="6391275" cy="2077667"/>
      </dsp:txXfrm>
    </dsp:sp>
    <dsp:sp modelId="{23C08FDB-32D6-4EFD-8A02-45FD478F45AB}">
      <dsp:nvSpPr>
        <dsp:cNvPr id="0" name=""/>
        <dsp:cNvSpPr/>
      </dsp:nvSpPr>
      <dsp:spPr>
        <a:xfrm rot="10800000">
          <a:off x="0" y="2365"/>
          <a:ext cx="6391275" cy="3195452"/>
        </a:xfrm>
        <a:prstGeom prst="upArrowCallou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Jedina trajno učinkovita metoda liječenja arterijskog ulkusa je liječenje periferne arterijske bolesti </a:t>
          </a:r>
          <a:r>
            <a:rPr lang="hr-HR" sz="2400" b="1" kern="1200" dirty="0" err="1"/>
            <a:t>perkutanom</a:t>
          </a:r>
          <a:r>
            <a:rPr lang="hr-HR" sz="2400" b="1" kern="1200" dirty="0"/>
            <a:t> </a:t>
          </a:r>
          <a:r>
            <a:rPr lang="hr-HR" sz="2400" b="1" kern="1200" dirty="0" err="1"/>
            <a:t>transluminalnom</a:t>
          </a:r>
          <a:r>
            <a:rPr lang="hr-HR" sz="2400" b="1" kern="1200" dirty="0"/>
            <a:t> </a:t>
          </a:r>
          <a:r>
            <a:rPr lang="hr-HR" sz="2400" b="1" kern="1200" dirty="0" err="1"/>
            <a:t>angioplastikom</a:t>
          </a:r>
          <a:r>
            <a:rPr lang="hr-HR" sz="2400" b="1" kern="1200" dirty="0"/>
            <a:t> </a:t>
          </a:r>
          <a:r>
            <a:rPr lang="hr-HR" sz="2400" kern="1200" dirty="0"/>
            <a:t>sa stentom, ukoliko je zahvat moguć. </a:t>
          </a:r>
          <a:endParaRPr lang="en-US" sz="2400" kern="1200" dirty="0"/>
        </a:p>
      </dsp:txBody>
      <dsp:txXfrm rot="10800000">
        <a:off x="0" y="2365"/>
        <a:ext cx="6391275" cy="20763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D40A-BD4A-4907-A16A-81D25B7DEA7E}">
      <dsp:nvSpPr>
        <dsp:cNvPr id="0" name=""/>
        <dsp:cNvSpPr/>
      </dsp:nvSpPr>
      <dsp:spPr>
        <a:xfrm>
          <a:off x="0" y="0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C9678-BFFE-4875-AE3B-DF081E08ED05}">
      <dsp:nvSpPr>
        <dsp:cNvPr id="0" name=""/>
        <dsp:cNvSpPr/>
      </dsp:nvSpPr>
      <dsp:spPr>
        <a:xfrm>
          <a:off x="0" y="0"/>
          <a:ext cx="9625383" cy="85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0" i="0" kern="1200"/>
            <a:t>Koje vrste potpornih obloga poznajete?</a:t>
          </a:r>
          <a:endParaRPr lang="en-US" sz="3000" kern="1200"/>
        </a:p>
      </dsp:txBody>
      <dsp:txXfrm>
        <a:off x="0" y="0"/>
        <a:ext cx="9625383" cy="855670"/>
      </dsp:txXfrm>
    </dsp:sp>
    <dsp:sp modelId="{D634D8BF-E322-4718-AD44-9F70D11F890C}">
      <dsp:nvSpPr>
        <dsp:cNvPr id="0" name=""/>
        <dsp:cNvSpPr/>
      </dsp:nvSpPr>
      <dsp:spPr>
        <a:xfrm>
          <a:off x="0" y="855670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588574"/>
              <a:satOff val="30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64574-F630-46DE-BB21-8D772A2BCFFC}">
      <dsp:nvSpPr>
        <dsp:cNvPr id="0" name=""/>
        <dsp:cNvSpPr/>
      </dsp:nvSpPr>
      <dsp:spPr>
        <a:xfrm>
          <a:off x="0" y="855670"/>
          <a:ext cx="9625383" cy="85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0" i="0" kern="1200"/>
            <a:t>Na koji način odabiremo odgovarajuću oblogu?</a:t>
          </a:r>
          <a:endParaRPr lang="en-US" sz="3000" kern="1200"/>
        </a:p>
      </dsp:txBody>
      <dsp:txXfrm>
        <a:off x="0" y="855670"/>
        <a:ext cx="9625383" cy="855670"/>
      </dsp:txXfrm>
    </dsp:sp>
    <dsp:sp modelId="{A34DFE36-5E2F-4256-9EFA-477A7249DE29}">
      <dsp:nvSpPr>
        <dsp:cNvPr id="0" name=""/>
        <dsp:cNvSpPr/>
      </dsp:nvSpPr>
      <dsp:spPr>
        <a:xfrm>
          <a:off x="0" y="171134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177148"/>
              <a:satOff val="6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1BD54-CD17-49ED-9F44-C9E5886CEF1C}">
      <dsp:nvSpPr>
        <dsp:cNvPr id="0" name=""/>
        <dsp:cNvSpPr/>
      </dsp:nvSpPr>
      <dsp:spPr>
        <a:xfrm>
          <a:off x="0" y="1711341"/>
          <a:ext cx="9625383" cy="85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0" i="0" kern="1200"/>
            <a:t>Kakav je njihov učinak na cijeljenje kronične rane?</a:t>
          </a:r>
          <a:endParaRPr lang="en-US" sz="3000" kern="1200"/>
        </a:p>
      </dsp:txBody>
      <dsp:txXfrm>
        <a:off x="0" y="1711341"/>
        <a:ext cx="9625383" cy="855670"/>
      </dsp:txXfrm>
    </dsp:sp>
    <dsp:sp modelId="{BCEF4A5A-7F69-4F3A-8780-7C809BE2A69D}">
      <dsp:nvSpPr>
        <dsp:cNvPr id="0" name=""/>
        <dsp:cNvSpPr/>
      </dsp:nvSpPr>
      <dsp:spPr>
        <a:xfrm>
          <a:off x="0" y="2567012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801BD-3BC0-4D3F-9D38-1CD16101C84C}">
      <dsp:nvSpPr>
        <dsp:cNvPr id="0" name=""/>
        <dsp:cNvSpPr/>
      </dsp:nvSpPr>
      <dsp:spPr>
        <a:xfrm>
          <a:off x="0" y="2567012"/>
          <a:ext cx="9625383" cy="85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0" i="0" kern="1200"/>
            <a:t>Koje su karakteristike idealne obloge za rane?</a:t>
          </a:r>
          <a:endParaRPr lang="en-US" sz="3000" kern="1200"/>
        </a:p>
      </dsp:txBody>
      <dsp:txXfrm>
        <a:off x="0" y="2567012"/>
        <a:ext cx="9625383" cy="8556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7B11-79AF-4051-A46D-03AF7B4E79A3}">
      <dsp:nvSpPr>
        <dsp:cNvPr id="0" name=""/>
        <dsp:cNvSpPr/>
      </dsp:nvSpPr>
      <dsp:spPr>
        <a:xfrm>
          <a:off x="0" y="0"/>
          <a:ext cx="8569790" cy="1160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Dio ukupne strategije pristupa liječenju </a:t>
          </a:r>
          <a:endParaRPr lang="en-US" sz="2100" kern="1200"/>
        </a:p>
      </dsp:txBody>
      <dsp:txXfrm>
        <a:off x="33980" y="33980"/>
        <a:ext cx="7317892" cy="1092194"/>
      </dsp:txXfrm>
    </dsp:sp>
    <dsp:sp modelId="{8E1AD21E-0791-41AF-9E15-D7C13E2F8FCE}">
      <dsp:nvSpPr>
        <dsp:cNvPr id="0" name=""/>
        <dsp:cNvSpPr/>
      </dsp:nvSpPr>
      <dsp:spPr>
        <a:xfrm>
          <a:off x="756157" y="1353514"/>
          <a:ext cx="8569790" cy="1160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Prije primjene važno postaviti točnu dijagnozu, odnosno razlučiti radi li se o venskom, arterijskom ili miješanom ulkusu.</a:t>
          </a:r>
          <a:endParaRPr lang="en-US" sz="2100" kern="1200"/>
        </a:p>
      </dsp:txBody>
      <dsp:txXfrm>
        <a:off x="790137" y="1387494"/>
        <a:ext cx="6991571" cy="1092194"/>
      </dsp:txXfrm>
    </dsp:sp>
    <dsp:sp modelId="{C6A4EDCA-DB94-4B5B-A827-8373FD17F9A4}">
      <dsp:nvSpPr>
        <dsp:cNvPr id="0" name=""/>
        <dsp:cNvSpPr/>
      </dsp:nvSpPr>
      <dsp:spPr>
        <a:xfrm>
          <a:off x="1512315" y="2707028"/>
          <a:ext cx="8569790" cy="1160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Nije metoda prvog izbora, primjenjuje se ako nakon mjesec  dana liječenja druge metode nisu dale odgovarajući rezultat</a:t>
          </a:r>
          <a:endParaRPr lang="en-US" sz="2100" kern="1200"/>
        </a:p>
      </dsp:txBody>
      <dsp:txXfrm>
        <a:off x="1546295" y="2741008"/>
        <a:ext cx="6991571" cy="1092194"/>
      </dsp:txXfrm>
    </dsp:sp>
    <dsp:sp modelId="{DB5CDD29-B074-4B84-8704-488B99D9F1E2}">
      <dsp:nvSpPr>
        <dsp:cNvPr id="0" name=""/>
        <dsp:cNvSpPr/>
      </dsp:nvSpPr>
      <dsp:spPr>
        <a:xfrm>
          <a:off x="7815689" y="879784"/>
          <a:ext cx="754100" cy="7541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985361" y="879784"/>
        <a:ext cx="414756" cy="567460"/>
      </dsp:txXfrm>
    </dsp:sp>
    <dsp:sp modelId="{EEE49CF0-A3F5-48C9-B639-651004237A71}">
      <dsp:nvSpPr>
        <dsp:cNvPr id="0" name=""/>
        <dsp:cNvSpPr/>
      </dsp:nvSpPr>
      <dsp:spPr>
        <a:xfrm>
          <a:off x="8571847" y="2225563"/>
          <a:ext cx="754100" cy="7541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41519" y="2225563"/>
        <a:ext cx="414756" cy="5674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C383B-5335-47CD-BF7D-047182DB700C}">
      <dsp:nvSpPr>
        <dsp:cNvPr id="0" name=""/>
        <dsp:cNvSpPr/>
      </dsp:nvSpPr>
      <dsp:spPr>
        <a:xfrm>
          <a:off x="0" y="1445340"/>
          <a:ext cx="639127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Važna pomoćna metoda liječenja u bolesnika sa potkoljeničnim ulkusom</a:t>
          </a:r>
          <a:endParaRPr lang="en-US" sz="2400" kern="1200" dirty="0"/>
        </a:p>
      </dsp:txBody>
      <dsp:txXfrm>
        <a:off x="59399" y="1504739"/>
        <a:ext cx="6272477" cy="1098002"/>
      </dsp:txXfrm>
    </dsp:sp>
    <dsp:sp modelId="{F4FE20DF-0475-4802-A5E8-5B908307C9CF}">
      <dsp:nvSpPr>
        <dsp:cNvPr id="0" name=""/>
        <dsp:cNvSpPr/>
      </dsp:nvSpPr>
      <dsp:spPr>
        <a:xfrm>
          <a:off x="0" y="2849341"/>
          <a:ext cx="6391275" cy="121680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Detaljno je opisana u poglavlju ¨liječenje kronične rane¨</a:t>
          </a:r>
          <a:endParaRPr lang="en-US" sz="2400" kern="1200" dirty="0"/>
        </a:p>
      </dsp:txBody>
      <dsp:txXfrm>
        <a:off x="59399" y="2908740"/>
        <a:ext cx="6272477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20BA4-58D9-4FD2-A8B3-BBC18571D821}">
      <dsp:nvSpPr>
        <dsp:cNvPr id="0" name=""/>
        <dsp:cNvSpPr/>
      </dsp:nvSpPr>
      <dsp:spPr>
        <a:xfrm>
          <a:off x="3037" y="298236"/>
          <a:ext cx="2409421" cy="14456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Kirurški </a:t>
          </a:r>
          <a:r>
            <a:rPr lang="hr-HR" sz="2700" kern="1200" dirty="0" err="1"/>
            <a:t>debridman</a:t>
          </a:r>
          <a:endParaRPr lang="en-US" sz="2700" kern="1200" dirty="0"/>
        </a:p>
      </dsp:txBody>
      <dsp:txXfrm>
        <a:off x="3037" y="298236"/>
        <a:ext cx="2409421" cy="1445652"/>
      </dsp:txXfrm>
    </dsp:sp>
    <dsp:sp modelId="{ADE4A41E-1006-4A8B-B10D-152E08B7F8AC}">
      <dsp:nvSpPr>
        <dsp:cNvPr id="0" name=""/>
        <dsp:cNvSpPr/>
      </dsp:nvSpPr>
      <dsp:spPr>
        <a:xfrm>
          <a:off x="2653400" y="298236"/>
          <a:ext cx="2409421" cy="14456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Autolitički </a:t>
          </a:r>
          <a:r>
            <a:rPr lang="hr-HR" sz="2700" kern="1200" dirty="0" err="1"/>
            <a:t>debridman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2653400" y="298236"/>
        <a:ext cx="2409421" cy="1445652"/>
      </dsp:txXfrm>
    </dsp:sp>
    <dsp:sp modelId="{14A2EE5F-AAF0-4743-B7B8-7D71BB46FA15}">
      <dsp:nvSpPr>
        <dsp:cNvPr id="0" name=""/>
        <dsp:cNvSpPr/>
      </dsp:nvSpPr>
      <dsp:spPr>
        <a:xfrm>
          <a:off x="5303764" y="298236"/>
          <a:ext cx="2409421" cy="1445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Kemijski ili enzimski </a:t>
          </a:r>
          <a:r>
            <a:rPr lang="hr-HR" sz="2700" kern="1200" dirty="0" err="1"/>
            <a:t>debridman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5303764" y="298236"/>
        <a:ext cx="2409421" cy="1445652"/>
      </dsp:txXfrm>
    </dsp:sp>
    <dsp:sp modelId="{5E4E2CB9-6C00-4245-A6FE-C12CCCDA9B3F}">
      <dsp:nvSpPr>
        <dsp:cNvPr id="0" name=""/>
        <dsp:cNvSpPr/>
      </dsp:nvSpPr>
      <dsp:spPr>
        <a:xfrm>
          <a:off x="7954127" y="298236"/>
          <a:ext cx="2409421" cy="14456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Biološki </a:t>
          </a:r>
          <a:r>
            <a:rPr lang="hr-HR" sz="2700" kern="1200" dirty="0" err="1"/>
            <a:t>debridman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7954127" y="298236"/>
        <a:ext cx="2409421" cy="1445652"/>
      </dsp:txXfrm>
    </dsp:sp>
    <dsp:sp modelId="{9E1FEEC4-58A4-4B81-ABCC-74D253BB6294}">
      <dsp:nvSpPr>
        <dsp:cNvPr id="0" name=""/>
        <dsp:cNvSpPr/>
      </dsp:nvSpPr>
      <dsp:spPr>
        <a:xfrm>
          <a:off x="3037" y="1984831"/>
          <a:ext cx="2409421" cy="1445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Noviji načini </a:t>
          </a:r>
          <a:r>
            <a:rPr lang="hr-HR" sz="2700" kern="1200" dirty="0" err="1"/>
            <a:t>debridmana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3037" y="1984831"/>
        <a:ext cx="2409421" cy="1445652"/>
      </dsp:txXfrm>
    </dsp:sp>
    <dsp:sp modelId="{20479495-4CFD-4858-8DED-7F61016B892B}">
      <dsp:nvSpPr>
        <dsp:cNvPr id="0" name=""/>
        <dsp:cNvSpPr/>
      </dsp:nvSpPr>
      <dsp:spPr>
        <a:xfrm>
          <a:off x="2653400" y="1984831"/>
          <a:ext cx="2409421" cy="14456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/>
            <a:t>Hidrokirurgija</a:t>
          </a:r>
          <a:r>
            <a:rPr lang="hr-HR" sz="2700" kern="1200" dirty="0"/>
            <a:t> (water-jet) </a:t>
          </a:r>
          <a:endParaRPr lang="en-US" sz="2700" kern="1200" dirty="0"/>
        </a:p>
      </dsp:txBody>
      <dsp:txXfrm>
        <a:off x="2653400" y="1984831"/>
        <a:ext cx="2409421" cy="1445652"/>
      </dsp:txXfrm>
    </dsp:sp>
    <dsp:sp modelId="{B40427F3-3744-4CC8-B0D5-27ACF3C131E9}">
      <dsp:nvSpPr>
        <dsp:cNvPr id="0" name=""/>
        <dsp:cNvSpPr/>
      </dsp:nvSpPr>
      <dsp:spPr>
        <a:xfrm>
          <a:off x="5303764" y="1984831"/>
          <a:ext cx="2409421" cy="14456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Mehanički </a:t>
          </a:r>
          <a:r>
            <a:rPr lang="hr-HR" sz="2700" kern="1200" dirty="0" err="1"/>
            <a:t>debridman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5303764" y="1984831"/>
        <a:ext cx="2409421" cy="1445652"/>
      </dsp:txXfrm>
    </dsp:sp>
    <dsp:sp modelId="{CF27BFF6-E944-42BB-8CE9-207B47B1F25D}">
      <dsp:nvSpPr>
        <dsp:cNvPr id="0" name=""/>
        <dsp:cNvSpPr/>
      </dsp:nvSpPr>
      <dsp:spPr>
        <a:xfrm>
          <a:off x="7954127" y="1984831"/>
          <a:ext cx="2409421" cy="1445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Ultrazvučni </a:t>
          </a:r>
          <a:r>
            <a:rPr lang="hr-HR" sz="2700" kern="1200" dirty="0" err="1"/>
            <a:t>debridman</a:t>
          </a:r>
          <a:r>
            <a:rPr lang="hr-HR" sz="2700" kern="1200" dirty="0"/>
            <a:t> </a:t>
          </a:r>
          <a:endParaRPr lang="en-US" sz="2700" kern="1200" dirty="0"/>
        </a:p>
      </dsp:txBody>
      <dsp:txXfrm>
        <a:off x="7954127" y="1984831"/>
        <a:ext cx="2409421" cy="1445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B572-B833-46AC-A8E6-8A46F74382D2}">
      <dsp:nvSpPr>
        <dsp:cNvPr id="0" name=""/>
        <dsp:cNvSpPr/>
      </dsp:nvSpPr>
      <dsp:spPr>
        <a:xfrm>
          <a:off x="0" y="1957"/>
          <a:ext cx="1062979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3B728-48B0-4FF9-8904-1DED0292CD05}">
      <dsp:nvSpPr>
        <dsp:cNvPr id="0" name=""/>
        <dsp:cNvSpPr/>
      </dsp:nvSpPr>
      <dsp:spPr>
        <a:xfrm>
          <a:off x="0" y="1957"/>
          <a:ext cx="10629794" cy="65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VISOKOPROTEINSKA</a:t>
          </a:r>
          <a:endParaRPr lang="en-US" sz="2400" kern="1200" dirty="0"/>
        </a:p>
      </dsp:txBody>
      <dsp:txXfrm>
        <a:off x="0" y="1957"/>
        <a:ext cx="10629794" cy="653800"/>
      </dsp:txXfrm>
    </dsp:sp>
    <dsp:sp modelId="{712F1112-331A-4B5A-AE4A-5F814A191BBC}">
      <dsp:nvSpPr>
        <dsp:cNvPr id="0" name=""/>
        <dsp:cNvSpPr/>
      </dsp:nvSpPr>
      <dsp:spPr>
        <a:xfrm>
          <a:off x="0" y="655758"/>
          <a:ext cx="10629794" cy="0"/>
        </a:xfrm>
        <a:prstGeom prst="line">
          <a:avLst/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588574"/>
              <a:satOff val="30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184AA-55D8-46A8-A5C9-D9183F28D8E5}">
      <dsp:nvSpPr>
        <dsp:cNvPr id="0" name=""/>
        <dsp:cNvSpPr/>
      </dsp:nvSpPr>
      <dsp:spPr>
        <a:xfrm>
          <a:off x="0" y="655758"/>
          <a:ext cx="10629794" cy="80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Energijska vrijednost hrane bi trebala biti oko 1800 kcal / dan </a:t>
          </a:r>
          <a:endParaRPr lang="en-US" sz="2400" kern="1200" dirty="0"/>
        </a:p>
      </dsp:txBody>
      <dsp:txXfrm>
        <a:off x="0" y="655758"/>
        <a:ext cx="10629794" cy="807020"/>
      </dsp:txXfrm>
    </dsp:sp>
    <dsp:sp modelId="{877CD20D-C371-4194-B50F-0D5B7F6386F4}">
      <dsp:nvSpPr>
        <dsp:cNvPr id="0" name=""/>
        <dsp:cNvSpPr/>
      </dsp:nvSpPr>
      <dsp:spPr>
        <a:xfrm>
          <a:off x="0" y="1462779"/>
          <a:ext cx="10629794" cy="0"/>
        </a:xfrm>
        <a:prstGeom prst="line">
          <a:avLst/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177148"/>
              <a:satOff val="6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CF46B-0FB3-4071-A637-6726003159AE}">
      <dsp:nvSpPr>
        <dsp:cNvPr id="0" name=""/>
        <dsp:cNvSpPr/>
      </dsp:nvSpPr>
      <dsp:spPr>
        <a:xfrm>
          <a:off x="0" y="1462779"/>
          <a:ext cx="10629794" cy="1416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Veća količina vitamina, posebno vitamina A, E i C te minerala kao što su kalcij, fosfor i željezo i mikroelemenata cinka i selena </a:t>
          </a:r>
          <a:endParaRPr lang="en-US" sz="2400" kern="1200"/>
        </a:p>
      </dsp:txBody>
      <dsp:txXfrm>
        <a:off x="0" y="1462779"/>
        <a:ext cx="10629794" cy="1416471"/>
      </dsp:txXfrm>
    </dsp:sp>
    <dsp:sp modelId="{6EC70618-615B-4F7B-A201-90C3AFC1475E}">
      <dsp:nvSpPr>
        <dsp:cNvPr id="0" name=""/>
        <dsp:cNvSpPr/>
      </dsp:nvSpPr>
      <dsp:spPr>
        <a:xfrm>
          <a:off x="0" y="2879250"/>
          <a:ext cx="10629794" cy="0"/>
        </a:xfrm>
        <a:prstGeom prst="line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8C089-5181-4C4C-9E8E-D127DA1C87BD}">
      <dsp:nvSpPr>
        <dsp:cNvPr id="0" name=""/>
        <dsp:cNvSpPr/>
      </dsp:nvSpPr>
      <dsp:spPr>
        <a:xfrm>
          <a:off x="0" y="2879250"/>
          <a:ext cx="10629794" cy="1416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Adekvatni nutritivni status i odgovarajuća hidracija osnovni su preduvjeti očuvanja neoštećene  kože i potkožnog tkiva koji sprječavaju narušavanje njihove strukture i funkcije. </a:t>
          </a:r>
          <a:endParaRPr lang="en-US" sz="2400" kern="1200" dirty="0"/>
        </a:p>
      </dsp:txBody>
      <dsp:txXfrm>
        <a:off x="0" y="2879250"/>
        <a:ext cx="10629794" cy="14164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62A8-3126-4655-AF8B-593B1AD79732}">
      <dsp:nvSpPr>
        <dsp:cNvPr id="0" name=""/>
        <dsp:cNvSpPr/>
      </dsp:nvSpPr>
      <dsp:spPr>
        <a:xfrm>
          <a:off x="0" y="328118"/>
          <a:ext cx="6391275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b="0" i="0" kern="1200" dirty="0"/>
            <a:t>Prouči na stranice138. – 139. udžbenika</a:t>
          </a:r>
          <a:endParaRPr lang="en-US" sz="4000" kern="1200" dirty="0"/>
        </a:p>
      </dsp:txBody>
      <dsp:txXfrm>
        <a:off x="109232" y="437350"/>
        <a:ext cx="6172811" cy="2019161"/>
      </dsp:txXfrm>
    </dsp:sp>
    <dsp:sp modelId="{71A21593-C747-4068-BBEF-ADA33ED2D3CD}">
      <dsp:nvSpPr>
        <dsp:cNvPr id="0" name=""/>
        <dsp:cNvSpPr/>
      </dsp:nvSpPr>
      <dsp:spPr>
        <a:xfrm>
          <a:off x="0" y="2680943"/>
          <a:ext cx="6391275" cy="223762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b="0" i="0" kern="1200"/>
            <a:t>Opišite zdravstvenu njegu bolesnika sa potkoljeničnim ulkusom</a:t>
          </a:r>
          <a:endParaRPr lang="en-US" sz="4000" kern="1200"/>
        </a:p>
      </dsp:txBody>
      <dsp:txXfrm>
        <a:off x="109232" y="2790175"/>
        <a:ext cx="6172811" cy="2019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66B6E-CC09-4121-A16A-13463C2B53CD}">
      <dsp:nvSpPr>
        <dsp:cNvPr id="0" name=""/>
        <dsp:cNvSpPr/>
      </dsp:nvSpPr>
      <dsp:spPr>
        <a:xfrm>
          <a:off x="0" y="23063"/>
          <a:ext cx="6391275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Prevencija potkoljeničnog vrijeda</a:t>
          </a:r>
          <a:endParaRPr lang="en-US" sz="3100" kern="1200"/>
        </a:p>
      </dsp:txBody>
      <dsp:txXfrm>
        <a:off x="60199" y="83262"/>
        <a:ext cx="6270877" cy="1112781"/>
      </dsp:txXfrm>
    </dsp:sp>
    <dsp:sp modelId="{7C717B5A-E956-4124-9F12-55FC779F7111}">
      <dsp:nvSpPr>
        <dsp:cNvPr id="0" name=""/>
        <dsp:cNvSpPr/>
      </dsp:nvSpPr>
      <dsp:spPr>
        <a:xfrm>
          <a:off x="0" y="1345523"/>
          <a:ext cx="6391275" cy="1233179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Dijagnostički postupci kod potkoljeničnog vrijeda</a:t>
          </a:r>
          <a:endParaRPr lang="en-US" sz="3100" kern="1200"/>
        </a:p>
      </dsp:txBody>
      <dsp:txXfrm>
        <a:off x="60199" y="1405722"/>
        <a:ext cx="6270877" cy="1112781"/>
      </dsp:txXfrm>
    </dsp:sp>
    <dsp:sp modelId="{0C53CA8E-7B3B-4933-8907-31948482207E}">
      <dsp:nvSpPr>
        <dsp:cNvPr id="0" name=""/>
        <dsp:cNvSpPr/>
      </dsp:nvSpPr>
      <dsp:spPr>
        <a:xfrm>
          <a:off x="0" y="2667983"/>
          <a:ext cx="6391275" cy="1233179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Liječenje potkoljeničnog vrijeda.</a:t>
          </a:r>
          <a:endParaRPr lang="en-US" sz="3100" kern="1200"/>
        </a:p>
      </dsp:txBody>
      <dsp:txXfrm>
        <a:off x="60199" y="2728182"/>
        <a:ext cx="6270877" cy="1112781"/>
      </dsp:txXfrm>
    </dsp:sp>
    <dsp:sp modelId="{D819F4B9-D64E-47AE-B5CD-DE5A38092EC3}">
      <dsp:nvSpPr>
        <dsp:cNvPr id="0" name=""/>
        <dsp:cNvSpPr/>
      </dsp:nvSpPr>
      <dsp:spPr>
        <a:xfrm>
          <a:off x="0" y="3990443"/>
          <a:ext cx="6391275" cy="123317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Zdravstvena njega bolesnika sa potkoljeničnim vrijedom.</a:t>
          </a:r>
          <a:endParaRPr lang="en-US" sz="3100" kern="1200"/>
        </a:p>
      </dsp:txBody>
      <dsp:txXfrm>
        <a:off x="60199" y="4050642"/>
        <a:ext cx="6270877" cy="11127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E41A-5102-4634-964A-7610CA29304A}">
      <dsp:nvSpPr>
        <dsp:cNvPr id="0" name=""/>
        <dsp:cNvSpPr/>
      </dsp:nvSpPr>
      <dsp:spPr>
        <a:xfrm>
          <a:off x="0" y="738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D1D0-CC00-4FF0-95B2-936514B969B3}">
      <dsp:nvSpPr>
        <dsp:cNvPr id="0" name=""/>
        <dsp:cNvSpPr/>
      </dsp:nvSpPr>
      <dsp:spPr>
        <a:xfrm>
          <a:off x="0" y="738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Objasnite važnost prevencije potkoljeničnog ulkusa.</a:t>
          </a:r>
          <a:endParaRPr lang="en-US" sz="2400" kern="1200"/>
        </a:p>
      </dsp:txBody>
      <dsp:txXfrm>
        <a:off x="0" y="738"/>
        <a:ext cx="6858000" cy="864598"/>
      </dsp:txXfrm>
    </dsp:sp>
    <dsp:sp modelId="{4D67095A-D01F-4D02-B540-7950A4C65098}">
      <dsp:nvSpPr>
        <dsp:cNvPr id="0" name=""/>
        <dsp:cNvSpPr/>
      </dsp:nvSpPr>
      <dsp:spPr>
        <a:xfrm>
          <a:off x="0" y="865337"/>
          <a:ext cx="685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381C3-6A4B-4FEF-BF48-9899B63B4EC1}">
      <dsp:nvSpPr>
        <dsp:cNvPr id="0" name=""/>
        <dsp:cNvSpPr/>
      </dsp:nvSpPr>
      <dsp:spPr>
        <a:xfrm>
          <a:off x="0" y="865337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Opišite prevenciju venskog ulkusa.</a:t>
          </a:r>
          <a:endParaRPr lang="en-US" sz="2400" kern="1200"/>
        </a:p>
      </dsp:txBody>
      <dsp:txXfrm>
        <a:off x="0" y="865337"/>
        <a:ext cx="6858000" cy="864598"/>
      </dsp:txXfrm>
    </dsp:sp>
    <dsp:sp modelId="{AC7D7F7C-ABF2-4ADA-9C59-0FEA72617A9C}">
      <dsp:nvSpPr>
        <dsp:cNvPr id="0" name=""/>
        <dsp:cNvSpPr/>
      </dsp:nvSpPr>
      <dsp:spPr>
        <a:xfrm>
          <a:off x="0" y="1729936"/>
          <a:ext cx="685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682BD-40D5-4679-80C8-66F12A9103BA}">
      <dsp:nvSpPr>
        <dsp:cNvPr id="0" name=""/>
        <dsp:cNvSpPr/>
      </dsp:nvSpPr>
      <dsp:spPr>
        <a:xfrm>
          <a:off x="0" y="1729936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Opišite prevenciju arterijskog ulkusa.</a:t>
          </a:r>
          <a:endParaRPr lang="en-US" sz="2400" kern="1200"/>
        </a:p>
      </dsp:txBody>
      <dsp:txXfrm>
        <a:off x="0" y="1729936"/>
        <a:ext cx="6858000" cy="864598"/>
      </dsp:txXfrm>
    </dsp:sp>
    <dsp:sp modelId="{9AF94C81-AED9-4608-AC2C-318697F8938B}">
      <dsp:nvSpPr>
        <dsp:cNvPr id="0" name=""/>
        <dsp:cNvSpPr/>
      </dsp:nvSpPr>
      <dsp:spPr>
        <a:xfrm>
          <a:off x="0" y="2594535"/>
          <a:ext cx="6858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D27B0-2AB8-4017-985E-035D1C4C9227}">
      <dsp:nvSpPr>
        <dsp:cNvPr id="0" name=""/>
        <dsp:cNvSpPr/>
      </dsp:nvSpPr>
      <dsp:spPr>
        <a:xfrm>
          <a:off x="0" y="2594535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Navedite simptome potkoljeničnog ulkusa koje bolesnici osjećaju.</a:t>
          </a:r>
          <a:endParaRPr lang="en-US" sz="2400" kern="1200" dirty="0"/>
        </a:p>
      </dsp:txBody>
      <dsp:txXfrm>
        <a:off x="0" y="2594535"/>
        <a:ext cx="6858000" cy="864598"/>
      </dsp:txXfrm>
    </dsp:sp>
    <dsp:sp modelId="{99EC18A5-3D15-4DBE-882F-7A5471A755CF}">
      <dsp:nvSpPr>
        <dsp:cNvPr id="0" name=""/>
        <dsp:cNvSpPr/>
      </dsp:nvSpPr>
      <dsp:spPr>
        <a:xfrm>
          <a:off x="0" y="3459134"/>
          <a:ext cx="6858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9E800-8105-430A-81AB-7E97905D338F}">
      <dsp:nvSpPr>
        <dsp:cNvPr id="0" name=""/>
        <dsp:cNvSpPr/>
      </dsp:nvSpPr>
      <dsp:spPr>
        <a:xfrm>
          <a:off x="0" y="3459134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Nabrojite mjere prevencije potkoljeničnog ulkusa.</a:t>
          </a:r>
          <a:endParaRPr lang="en-US" sz="2400" kern="1200"/>
        </a:p>
      </dsp:txBody>
      <dsp:txXfrm>
        <a:off x="0" y="3459134"/>
        <a:ext cx="6858000" cy="864598"/>
      </dsp:txXfrm>
    </dsp:sp>
    <dsp:sp modelId="{D306A422-7A6A-40A8-8B21-0F3411200046}">
      <dsp:nvSpPr>
        <dsp:cNvPr id="0" name=""/>
        <dsp:cNvSpPr/>
      </dsp:nvSpPr>
      <dsp:spPr>
        <a:xfrm>
          <a:off x="0" y="4323733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E380-57B6-41E1-8E83-A4CB23589A60}">
      <dsp:nvSpPr>
        <dsp:cNvPr id="0" name=""/>
        <dsp:cNvSpPr/>
      </dsp:nvSpPr>
      <dsp:spPr>
        <a:xfrm>
          <a:off x="0" y="4323733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Objasnite dijagnostičke postupke u bolesnika sa pokoljeničnim ulkusom.</a:t>
          </a:r>
          <a:endParaRPr lang="en-US" sz="2400" kern="1200"/>
        </a:p>
      </dsp:txBody>
      <dsp:txXfrm>
        <a:off x="0" y="4323733"/>
        <a:ext cx="6858000" cy="864598"/>
      </dsp:txXfrm>
    </dsp:sp>
    <dsp:sp modelId="{31915078-1403-4F43-8054-7D417BA3FED6}">
      <dsp:nvSpPr>
        <dsp:cNvPr id="0" name=""/>
        <dsp:cNvSpPr/>
      </dsp:nvSpPr>
      <dsp:spPr>
        <a:xfrm>
          <a:off x="0" y="5188332"/>
          <a:ext cx="685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7CC66-0FDE-4B54-9FD9-12BB2E8C9297}">
      <dsp:nvSpPr>
        <dsp:cNvPr id="0" name=""/>
        <dsp:cNvSpPr/>
      </dsp:nvSpPr>
      <dsp:spPr>
        <a:xfrm>
          <a:off x="0" y="5188332"/>
          <a:ext cx="6858000" cy="8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Opišite konzervativno i kirurško liječenje potkoljeničnog ulkusa. </a:t>
          </a:r>
          <a:endParaRPr lang="en-US" sz="2400" kern="1200"/>
        </a:p>
      </dsp:txBody>
      <dsp:txXfrm>
        <a:off x="0" y="5188332"/>
        <a:ext cx="6858000" cy="864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530D-D809-460C-9AD5-67048C353B87}">
      <dsp:nvSpPr>
        <dsp:cNvPr id="0" name=""/>
        <dsp:cNvSpPr/>
      </dsp:nvSpPr>
      <dsp:spPr>
        <a:xfrm>
          <a:off x="-129982" y="0"/>
          <a:ext cx="9691415" cy="1339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a) prevenciju “zdravog stanovništva” dakle onih koji su načinom života, odabirom vrsta rana posebno ugroženi za nastanak promjena u venskoj cirkulaciji donjih </a:t>
          </a:r>
          <a:r>
            <a:rPr lang="hr-HR" sz="2400" kern="1200" dirty="0" err="1"/>
            <a:t>okrajina</a:t>
          </a:r>
          <a:r>
            <a:rPr lang="hr-HR" sz="2400" kern="1200" dirty="0"/>
            <a:t>. </a:t>
          </a:r>
          <a:endParaRPr lang="en-US" sz="2400" kern="1200" dirty="0"/>
        </a:p>
      </dsp:txBody>
      <dsp:txXfrm>
        <a:off x="-90755" y="39227"/>
        <a:ext cx="8168709" cy="1260859"/>
      </dsp:txXfrm>
    </dsp:sp>
    <dsp:sp modelId="{AEF321CC-E721-4A9E-ADFD-05E7F8F32920}">
      <dsp:nvSpPr>
        <dsp:cNvPr id="0" name=""/>
        <dsp:cNvSpPr/>
      </dsp:nvSpPr>
      <dsp:spPr>
        <a:xfrm>
          <a:off x="939231" y="1562532"/>
          <a:ext cx="9171483" cy="1339313"/>
        </a:xfrm>
        <a:prstGeom prst="roundRect">
          <a:avLst>
            <a:gd name="adj" fmla="val 10000"/>
          </a:avLst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b) prevenciju bolesnika koji imaju znakove smetnji venske cirkulacije na donjim okrajinama i u kojih dolazi u znatno većem postotku do pojave venskog ulkusa.</a:t>
          </a:r>
          <a:endParaRPr lang="en-US" sz="2400" kern="1200" dirty="0"/>
        </a:p>
      </dsp:txBody>
      <dsp:txXfrm>
        <a:off x="978458" y="1601759"/>
        <a:ext cx="7413227" cy="1260859"/>
      </dsp:txXfrm>
    </dsp:sp>
    <dsp:sp modelId="{2A248345-0C58-439A-89E7-16314D85BFFB}">
      <dsp:nvSpPr>
        <dsp:cNvPr id="0" name=""/>
        <dsp:cNvSpPr/>
      </dsp:nvSpPr>
      <dsp:spPr>
        <a:xfrm>
          <a:off x="1748480" y="3125064"/>
          <a:ext cx="9171483" cy="1339313"/>
        </a:xfrm>
        <a:prstGeom prst="roundRect">
          <a:avLst>
            <a:gd name="adj" fmla="val 10000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c) prevenciju bolesnika kod kojih je venski ulkus izliječen</a:t>
          </a:r>
          <a:endParaRPr lang="en-US" sz="2400" kern="1200" dirty="0"/>
        </a:p>
      </dsp:txBody>
      <dsp:txXfrm>
        <a:off x="1787707" y="3164291"/>
        <a:ext cx="7413227" cy="1260859"/>
      </dsp:txXfrm>
    </dsp:sp>
    <dsp:sp modelId="{AB75A019-0351-48C9-A2D4-80CEBF31735C}">
      <dsp:nvSpPr>
        <dsp:cNvPr id="0" name=""/>
        <dsp:cNvSpPr/>
      </dsp:nvSpPr>
      <dsp:spPr>
        <a:xfrm>
          <a:off x="8430912" y="1015645"/>
          <a:ext cx="870553" cy="870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26786" y="1015645"/>
        <a:ext cx="478805" cy="655091"/>
      </dsp:txXfrm>
    </dsp:sp>
    <dsp:sp modelId="{57F2C16F-BD88-4E7C-BF83-FEBF9D0C33E3}">
      <dsp:nvSpPr>
        <dsp:cNvPr id="0" name=""/>
        <dsp:cNvSpPr/>
      </dsp:nvSpPr>
      <dsp:spPr>
        <a:xfrm>
          <a:off x="9240161" y="2569249"/>
          <a:ext cx="870553" cy="870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30706"/>
            <a:satOff val="-27334"/>
            <a:lumOff val="-321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436035" y="2569249"/>
        <a:ext cx="478805" cy="655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A206A-3DA0-42F8-8174-48E1B269FA0E}">
      <dsp:nvSpPr>
        <dsp:cNvPr id="0" name=""/>
        <dsp:cNvSpPr/>
      </dsp:nvSpPr>
      <dsp:spPr>
        <a:xfrm>
          <a:off x="0" y="0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E48AE-E125-407B-B08C-34FA2D942AFB}">
      <dsp:nvSpPr>
        <dsp:cNvPr id="0" name=""/>
        <dsp:cNvSpPr/>
      </dsp:nvSpPr>
      <dsp:spPr>
        <a:xfrm>
          <a:off x="0" y="0"/>
          <a:ext cx="10084699" cy="591888"/>
        </a:xfrm>
        <a:prstGeom prst="rect">
          <a:avLst/>
        </a:prstGeom>
        <a:noFill/>
        <a:ln>
          <a:noFill/>
        </a:ln>
        <a:effectLst/>
        <a:scene3d>
          <a:camera prst="perspectiveAbove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0" kern="1200" dirty="0"/>
            <a:t>U anamnezi pozornost </a:t>
          </a:r>
          <a:r>
            <a:rPr lang="hr-HR" sz="2400" kern="1200" dirty="0"/>
            <a:t>usmjeriti na </a:t>
          </a:r>
          <a:r>
            <a:rPr lang="hr-HR" sz="24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TEGOBE</a:t>
          </a:r>
          <a:r>
            <a:rPr lang="hr-HR" sz="2400" kern="1200" dirty="0"/>
            <a:t> koje bolesnici navode</a:t>
          </a:r>
          <a:endParaRPr lang="en-US" sz="2400" kern="1200" dirty="0"/>
        </a:p>
      </dsp:txBody>
      <dsp:txXfrm>
        <a:off x="0" y="0"/>
        <a:ext cx="10084699" cy="591888"/>
      </dsp:txXfrm>
    </dsp:sp>
    <dsp:sp modelId="{5748859F-73F7-4153-8980-3C69825B4038}">
      <dsp:nvSpPr>
        <dsp:cNvPr id="0" name=""/>
        <dsp:cNvSpPr/>
      </dsp:nvSpPr>
      <dsp:spPr>
        <a:xfrm>
          <a:off x="0" y="591888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2823674"/>
                <a:satOff val="129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2823674"/>
                <a:satOff val="12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823674"/>
              <a:satOff val="129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A774D-BB2F-4293-AD1A-709824324684}">
      <dsp:nvSpPr>
        <dsp:cNvPr id="0" name=""/>
        <dsp:cNvSpPr/>
      </dsp:nvSpPr>
      <dsp:spPr>
        <a:xfrm>
          <a:off x="0" y="591888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1. pojava boli i težine u nogama</a:t>
          </a:r>
          <a:endParaRPr lang="en-US" sz="2400" kern="1200" dirty="0"/>
        </a:p>
      </dsp:txBody>
      <dsp:txXfrm>
        <a:off x="0" y="591888"/>
        <a:ext cx="10084699" cy="591888"/>
      </dsp:txXfrm>
    </dsp:sp>
    <dsp:sp modelId="{316642BF-D804-499A-8992-D949E34A43D9}">
      <dsp:nvSpPr>
        <dsp:cNvPr id="0" name=""/>
        <dsp:cNvSpPr/>
      </dsp:nvSpPr>
      <dsp:spPr>
        <a:xfrm>
          <a:off x="0" y="1183776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5647349"/>
                <a:satOff val="257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5647349"/>
                <a:satOff val="257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647349"/>
              <a:satOff val="257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7FCAA-8306-411D-83A3-ED69DC6A0708}">
      <dsp:nvSpPr>
        <dsp:cNvPr id="0" name=""/>
        <dsp:cNvSpPr/>
      </dsp:nvSpPr>
      <dsp:spPr>
        <a:xfrm>
          <a:off x="0" y="1183776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2. brzo umaranje</a:t>
          </a:r>
          <a:endParaRPr lang="en-US" sz="2400" kern="1200" dirty="0"/>
        </a:p>
      </dsp:txBody>
      <dsp:txXfrm>
        <a:off x="0" y="1183776"/>
        <a:ext cx="10084699" cy="591888"/>
      </dsp:txXfrm>
    </dsp:sp>
    <dsp:sp modelId="{BA8DEAEF-52A6-4F09-A9AB-BCDD49A4DD69}">
      <dsp:nvSpPr>
        <dsp:cNvPr id="0" name=""/>
        <dsp:cNvSpPr/>
      </dsp:nvSpPr>
      <dsp:spPr>
        <a:xfrm>
          <a:off x="0" y="1775664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8471023"/>
                <a:satOff val="38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8471023"/>
                <a:satOff val="38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471023"/>
              <a:satOff val="386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72C81-89AA-4558-8A2A-706E5985D343}">
      <dsp:nvSpPr>
        <dsp:cNvPr id="0" name=""/>
        <dsp:cNvSpPr/>
      </dsp:nvSpPr>
      <dsp:spPr>
        <a:xfrm>
          <a:off x="0" y="1775664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3. pojava grčeva u nogama</a:t>
          </a:r>
          <a:endParaRPr lang="en-US" sz="2400" kern="1200" dirty="0"/>
        </a:p>
      </dsp:txBody>
      <dsp:txXfrm>
        <a:off x="0" y="1775664"/>
        <a:ext cx="10084699" cy="591888"/>
      </dsp:txXfrm>
    </dsp:sp>
    <dsp:sp modelId="{0D5FC14C-1528-45DC-8B1D-074035569D31}">
      <dsp:nvSpPr>
        <dsp:cNvPr id="0" name=""/>
        <dsp:cNvSpPr/>
      </dsp:nvSpPr>
      <dsp:spPr>
        <a:xfrm>
          <a:off x="0" y="2367553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11294698"/>
                <a:satOff val="51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294698"/>
                <a:satOff val="51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1294698"/>
              <a:satOff val="515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99547-B979-4438-987E-BB11C71CE928}">
      <dsp:nvSpPr>
        <dsp:cNvPr id="0" name=""/>
        <dsp:cNvSpPr/>
      </dsp:nvSpPr>
      <dsp:spPr>
        <a:xfrm>
          <a:off x="0" y="2367553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4. pojava noćnih grčeva u listovima</a:t>
          </a:r>
          <a:endParaRPr lang="en-US" sz="2400" kern="1200" dirty="0"/>
        </a:p>
      </dsp:txBody>
      <dsp:txXfrm>
        <a:off x="0" y="2367553"/>
        <a:ext cx="10084699" cy="591888"/>
      </dsp:txXfrm>
    </dsp:sp>
    <dsp:sp modelId="{A75276B3-5C58-4F2D-83D6-E453C0A9EB74}">
      <dsp:nvSpPr>
        <dsp:cNvPr id="0" name=""/>
        <dsp:cNvSpPr/>
      </dsp:nvSpPr>
      <dsp:spPr>
        <a:xfrm>
          <a:off x="0" y="2959441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14118373"/>
                <a:satOff val="644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118373"/>
                <a:satOff val="644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4118373"/>
              <a:satOff val="644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9822D7-3289-4D76-9EA4-413A4E7ACCC1}">
      <dsp:nvSpPr>
        <dsp:cNvPr id="0" name=""/>
        <dsp:cNvSpPr/>
      </dsp:nvSpPr>
      <dsp:spPr>
        <a:xfrm>
          <a:off x="0" y="2959441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5. smanjena linija hoda</a:t>
          </a:r>
          <a:endParaRPr lang="en-US" sz="2400" kern="1200" dirty="0"/>
        </a:p>
      </dsp:txBody>
      <dsp:txXfrm>
        <a:off x="0" y="2959441"/>
        <a:ext cx="10084699" cy="591888"/>
      </dsp:txXfrm>
    </dsp:sp>
    <dsp:sp modelId="{225BC24D-1135-4017-8764-6F65C32EBE29}">
      <dsp:nvSpPr>
        <dsp:cNvPr id="0" name=""/>
        <dsp:cNvSpPr/>
      </dsp:nvSpPr>
      <dsp:spPr>
        <a:xfrm>
          <a:off x="0" y="3551329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16942046"/>
                <a:satOff val="772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6942046"/>
                <a:satOff val="772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6942046"/>
              <a:satOff val="77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2E764-7D46-4211-8CD7-017C3F2DD55D}">
      <dsp:nvSpPr>
        <dsp:cNvPr id="0" name=""/>
        <dsp:cNvSpPr/>
      </dsp:nvSpPr>
      <dsp:spPr>
        <a:xfrm>
          <a:off x="0" y="3551329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6. osjećaj žarenja i svrbež iznad proširenih vena </a:t>
          </a:r>
          <a:endParaRPr lang="en-US" sz="2400" kern="1200" dirty="0"/>
        </a:p>
      </dsp:txBody>
      <dsp:txXfrm>
        <a:off x="0" y="3551329"/>
        <a:ext cx="10084699" cy="591888"/>
      </dsp:txXfrm>
    </dsp:sp>
    <dsp:sp modelId="{F7938698-4398-450F-B109-6559F441F260}">
      <dsp:nvSpPr>
        <dsp:cNvPr id="0" name=""/>
        <dsp:cNvSpPr/>
      </dsp:nvSpPr>
      <dsp:spPr>
        <a:xfrm>
          <a:off x="0" y="4143217"/>
          <a:ext cx="10084699" cy="0"/>
        </a:xfrm>
        <a:prstGeom prst="line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178A8-EDEA-4B8C-AE34-C406A380C455}">
      <dsp:nvSpPr>
        <dsp:cNvPr id="0" name=""/>
        <dsp:cNvSpPr/>
      </dsp:nvSpPr>
      <dsp:spPr>
        <a:xfrm>
          <a:off x="0" y="4143217"/>
          <a:ext cx="10084699" cy="5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7. pojava otekline u području gležnjeva</a:t>
          </a:r>
          <a:endParaRPr lang="en-US" sz="2400" kern="1200" dirty="0"/>
        </a:p>
      </dsp:txBody>
      <dsp:txXfrm>
        <a:off x="0" y="4143217"/>
        <a:ext cx="10084699" cy="591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482FE-58C6-4146-BDF1-54BF71DB8BDB}">
      <dsp:nvSpPr>
        <dsp:cNvPr id="0" name=""/>
        <dsp:cNvSpPr/>
      </dsp:nvSpPr>
      <dsp:spPr>
        <a:xfrm>
          <a:off x="0" y="1075"/>
          <a:ext cx="7152640" cy="801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Izbjegavati dugotrajno stajanje ili sjedenje u istom položaju </a:t>
          </a:r>
          <a:endParaRPr lang="en-US" sz="2400" kern="1200"/>
        </a:p>
      </dsp:txBody>
      <dsp:txXfrm>
        <a:off x="39150" y="40225"/>
        <a:ext cx="7074340" cy="723698"/>
      </dsp:txXfrm>
    </dsp:sp>
    <dsp:sp modelId="{7A831CC8-74BF-40B1-8ADA-61C9A7D7C5BB}">
      <dsp:nvSpPr>
        <dsp:cNvPr id="0" name=""/>
        <dsp:cNvSpPr/>
      </dsp:nvSpPr>
      <dsp:spPr>
        <a:xfrm>
          <a:off x="0" y="815110"/>
          <a:ext cx="7152640" cy="801998"/>
        </a:xfrm>
        <a:prstGeom prst="roundRect">
          <a:avLst/>
        </a:prstGeom>
        <a:solidFill>
          <a:schemeClr val="accent2">
            <a:hueOff val="-2823674"/>
            <a:satOff val="129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Izbjegavati sjedenje s prekriženim nogama </a:t>
          </a:r>
          <a:endParaRPr lang="en-US" sz="2400" kern="1200"/>
        </a:p>
      </dsp:txBody>
      <dsp:txXfrm>
        <a:off x="39150" y="854260"/>
        <a:ext cx="7074340" cy="723698"/>
      </dsp:txXfrm>
    </dsp:sp>
    <dsp:sp modelId="{959226E3-E8E4-4134-A1CA-DD5235A62990}">
      <dsp:nvSpPr>
        <dsp:cNvPr id="0" name=""/>
        <dsp:cNvSpPr/>
      </dsp:nvSpPr>
      <dsp:spPr>
        <a:xfrm>
          <a:off x="0" y="1629146"/>
          <a:ext cx="7152640" cy="801998"/>
        </a:xfrm>
        <a:prstGeom prst="roundRect">
          <a:avLst/>
        </a:prstGeom>
        <a:solidFill>
          <a:schemeClr val="accent2">
            <a:hueOff val="-5647349"/>
            <a:satOff val="257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Izbjegavati nošenje visokih potpetica (žene) </a:t>
          </a:r>
          <a:endParaRPr lang="en-US" sz="2400" kern="1200"/>
        </a:p>
      </dsp:txBody>
      <dsp:txXfrm>
        <a:off x="39150" y="1668296"/>
        <a:ext cx="7074340" cy="723698"/>
      </dsp:txXfrm>
    </dsp:sp>
    <dsp:sp modelId="{1B85BD19-707E-44B3-86E0-8A7995141F2E}">
      <dsp:nvSpPr>
        <dsp:cNvPr id="0" name=""/>
        <dsp:cNvSpPr/>
      </dsp:nvSpPr>
      <dsp:spPr>
        <a:xfrm>
          <a:off x="0" y="2443182"/>
          <a:ext cx="7152640" cy="801998"/>
        </a:xfrm>
        <a:prstGeom prst="roundRect">
          <a:avLst/>
        </a:prstGeom>
        <a:solidFill>
          <a:schemeClr val="accent2">
            <a:hueOff val="-8471023"/>
            <a:satOff val="38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Izbjegavati odjeću koja je uska oko struka, gornjeg dijela natkoljenica i prepona </a:t>
          </a:r>
          <a:endParaRPr lang="en-US" sz="2400" kern="1200"/>
        </a:p>
      </dsp:txBody>
      <dsp:txXfrm>
        <a:off x="39150" y="2482332"/>
        <a:ext cx="7074340" cy="723698"/>
      </dsp:txXfrm>
    </dsp:sp>
    <dsp:sp modelId="{C32539CF-D8B2-4229-9353-A1CB84613A38}">
      <dsp:nvSpPr>
        <dsp:cNvPr id="0" name=""/>
        <dsp:cNvSpPr/>
      </dsp:nvSpPr>
      <dsp:spPr>
        <a:xfrm>
          <a:off x="0" y="3257218"/>
          <a:ext cx="7152640" cy="801998"/>
        </a:xfrm>
        <a:prstGeom prst="roundRect">
          <a:avLst/>
        </a:prstGeom>
        <a:solidFill>
          <a:schemeClr val="accent2">
            <a:hueOff val="-11294698"/>
            <a:satOff val="51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Svakako smanjiti prekomjernu tjelesnu težinu </a:t>
          </a:r>
          <a:endParaRPr lang="en-US" sz="2400" kern="1200"/>
        </a:p>
      </dsp:txBody>
      <dsp:txXfrm>
        <a:off x="39150" y="3296368"/>
        <a:ext cx="7074340" cy="723698"/>
      </dsp:txXfrm>
    </dsp:sp>
    <dsp:sp modelId="{BFF37714-B047-4BEA-8233-BDE0AB2192F0}">
      <dsp:nvSpPr>
        <dsp:cNvPr id="0" name=""/>
        <dsp:cNvSpPr/>
      </dsp:nvSpPr>
      <dsp:spPr>
        <a:xfrm>
          <a:off x="0" y="4071254"/>
          <a:ext cx="7152640" cy="801998"/>
        </a:xfrm>
        <a:prstGeom prst="roundRect">
          <a:avLst/>
        </a:prstGeom>
        <a:solidFill>
          <a:schemeClr val="accent2">
            <a:hueOff val="-14118373"/>
            <a:satOff val="644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Prestati pušiti</a:t>
          </a:r>
          <a:endParaRPr lang="en-US" sz="2400" kern="1200"/>
        </a:p>
      </dsp:txBody>
      <dsp:txXfrm>
        <a:off x="39150" y="4110404"/>
        <a:ext cx="7074340" cy="723698"/>
      </dsp:txXfrm>
    </dsp:sp>
    <dsp:sp modelId="{95C1BEE5-0A39-4354-9EDE-EF9693DE03FB}">
      <dsp:nvSpPr>
        <dsp:cNvPr id="0" name=""/>
        <dsp:cNvSpPr/>
      </dsp:nvSpPr>
      <dsp:spPr>
        <a:xfrm>
          <a:off x="0" y="4885290"/>
          <a:ext cx="7152640" cy="801998"/>
        </a:xfrm>
        <a:prstGeom prst="roundRect">
          <a:avLst/>
        </a:prstGeom>
        <a:solidFill>
          <a:schemeClr val="accent2">
            <a:hueOff val="-16942046"/>
            <a:satOff val="772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Savjetovati nošenje kompresivnih čarapa </a:t>
          </a:r>
          <a:endParaRPr lang="en-US" sz="2400" kern="1200"/>
        </a:p>
      </dsp:txBody>
      <dsp:txXfrm>
        <a:off x="39150" y="4924440"/>
        <a:ext cx="7074340" cy="723698"/>
      </dsp:txXfrm>
    </dsp:sp>
    <dsp:sp modelId="{3A2CDA15-5747-4CB7-8B06-E90E777DE94C}">
      <dsp:nvSpPr>
        <dsp:cNvPr id="0" name=""/>
        <dsp:cNvSpPr/>
      </dsp:nvSpPr>
      <dsp:spPr>
        <a:xfrm>
          <a:off x="0" y="5699326"/>
          <a:ext cx="7152640" cy="80199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Odmaranje nogu nekoliko puta tokom dana</a:t>
          </a:r>
          <a:endParaRPr lang="en-US" sz="2400" kern="1200"/>
        </a:p>
      </dsp:txBody>
      <dsp:txXfrm>
        <a:off x="39150" y="5738476"/>
        <a:ext cx="7074340" cy="723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17E5-6FAD-457D-8645-F2F0ECAF3810}">
      <dsp:nvSpPr>
        <dsp:cNvPr id="0" name=""/>
        <dsp:cNvSpPr/>
      </dsp:nvSpPr>
      <dsp:spPr>
        <a:xfrm>
          <a:off x="0" y="10170"/>
          <a:ext cx="9929706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i="0" kern="1200" dirty="0"/>
            <a:t>1. ANAMNEZA:</a:t>
          </a:r>
          <a:endParaRPr lang="en-US" sz="3200" b="1" kern="1200" dirty="0"/>
        </a:p>
      </dsp:txBody>
      <dsp:txXfrm>
        <a:off x="37467" y="47637"/>
        <a:ext cx="9854772" cy="692586"/>
      </dsp:txXfrm>
    </dsp:sp>
    <dsp:sp modelId="{F781432C-9497-4FA6-B8F0-D2744347A5FA}">
      <dsp:nvSpPr>
        <dsp:cNvPr id="0" name=""/>
        <dsp:cNvSpPr/>
      </dsp:nvSpPr>
      <dsp:spPr>
        <a:xfrm>
          <a:off x="0" y="777690"/>
          <a:ext cx="9929706" cy="304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26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/>
            <a:t>postoji li u obitelji takvih stanja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/>
            <a:t>kada je ulkus nastao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 dirty="0"/>
            <a:t>širi li se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 dirty="0"/>
            <a:t>postoje li bolovi i povišena temperatura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/>
            <a:t>o dosadašnjoj primijenjenoj terapiji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 dirty="0"/>
            <a:t>postojanju drugih bolesti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500" b="0" i="0" kern="1200" dirty="0"/>
            <a:t>postojanje alergijskih bolesti</a:t>
          </a:r>
          <a:endParaRPr lang="en-US" sz="2500" kern="1200" dirty="0"/>
        </a:p>
      </dsp:txBody>
      <dsp:txXfrm>
        <a:off x="0" y="777690"/>
        <a:ext cx="9929706" cy="304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8501-55D7-4572-8FA5-C778D2CE38FD}">
      <dsp:nvSpPr>
        <dsp:cNvPr id="0" name=""/>
        <dsp:cNvSpPr/>
      </dsp:nvSpPr>
      <dsp:spPr>
        <a:xfrm>
          <a:off x="0" y="0"/>
          <a:ext cx="8560731" cy="1155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2. Laboratorijske pretrage</a:t>
          </a:r>
          <a:endParaRPr lang="en-US" sz="2400" kern="1200" dirty="0"/>
        </a:p>
      </dsp:txBody>
      <dsp:txXfrm>
        <a:off x="33846" y="33846"/>
        <a:ext cx="7216102" cy="1087906"/>
      </dsp:txXfrm>
    </dsp:sp>
    <dsp:sp modelId="{653DB5A1-50B8-4A3F-A246-3ABA8257953E}">
      <dsp:nvSpPr>
        <dsp:cNvPr id="0" name=""/>
        <dsp:cNvSpPr/>
      </dsp:nvSpPr>
      <dsp:spPr>
        <a:xfrm>
          <a:off x="716961" y="1365707"/>
          <a:ext cx="8560731" cy="1155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3. </a:t>
          </a:r>
          <a:r>
            <a:rPr lang="hr-HR" sz="2400" kern="1200" dirty="0" err="1"/>
            <a:t>Epikutano</a:t>
          </a:r>
          <a:r>
            <a:rPr lang="hr-HR" sz="2400" kern="1200" dirty="0"/>
            <a:t> testiranje na najčešće alergene - kako bi se isključilo postojanje kontaktnog dermatitisa </a:t>
          </a:r>
          <a:endParaRPr lang="en-US" sz="2400" kern="1200" dirty="0"/>
        </a:p>
      </dsp:txBody>
      <dsp:txXfrm>
        <a:off x="750807" y="1399553"/>
        <a:ext cx="7024939" cy="1087906"/>
      </dsp:txXfrm>
    </dsp:sp>
    <dsp:sp modelId="{BCDF848D-DA02-4872-91D8-C7E724017204}">
      <dsp:nvSpPr>
        <dsp:cNvPr id="0" name=""/>
        <dsp:cNvSpPr/>
      </dsp:nvSpPr>
      <dsp:spPr>
        <a:xfrm>
          <a:off x="1423221" y="2731414"/>
          <a:ext cx="8560731" cy="1155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4. Biopsija ruba i PHD kako bi se isključilo ili potvrdilo </a:t>
          </a:r>
          <a:r>
            <a:rPr lang="hr-HR" sz="2400" kern="1200" dirty="0" err="1"/>
            <a:t>ulcerirani</a:t>
          </a:r>
          <a:r>
            <a:rPr lang="hr-HR" sz="2400" kern="1200" dirty="0"/>
            <a:t> tumor kože kod  ulkusa koji ne prolaze i ne reagiraju na terapiju</a:t>
          </a:r>
          <a:endParaRPr lang="en-US" sz="2400" kern="1200" dirty="0"/>
        </a:p>
      </dsp:txBody>
      <dsp:txXfrm>
        <a:off x="1457067" y="2765260"/>
        <a:ext cx="7035639" cy="1087906"/>
      </dsp:txXfrm>
    </dsp:sp>
    <dsp:sp modelId="{2BEE8ED6-1CA6-4A8C-8BE4-939F8839F4BF}">
      <dsp:nvSpPr>
        <dsp:cNvPr id="0" name=""/>
        <dsp:cNvSpPr/>
      </dsp:nvSpPr>
      <dsp:spPr>
        <a:xfrm>
          <a:off x="2140182" y="4147390"/>
          <a:ext cx="8560731" cy="1055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5. </a:t>
          </a:r>
          <a:r>
            <a:rPr lang="hr-HR" sz="2400" kern="1200" dirty="0" err="1"/>
            <a:t>Mikološka</a:t>
          </a:r>
          <a:r>
            <a:rPr lang="hr-HR" sz="2400" kern="1200" dirty="0"/>
            <a:t> obrada u slučaju žarkog okolnog dermatitisa uz </a:t>
          </a:r>
          <a:r>
            <a:rPr lang="hr-HR" sz="2400" kern="1200" dirty="0" err="1"/>
            <a:t>ljuskanje</a:t>
          </a:r>
          <a:r>
            <a:rPr lang="hr-HR" sz="2400" kern="1200" dirty="0"/>
            <a:t> kože</a:t>
          </a:r>
          <a:endParaRPr lang="en-US" sz="2400" kern="1200" dirty="0"/>
        </a:p>
      </dsp:txBody>
      <dsp:txXfrm>
        <a:off x="2171084" y="4178292"/>
        <a:ext cx="7030827" cy="993257"/>
      </dsp:txXfrm>
    </dsp:sp>
    <dsp:sp modelId="{37705192-72BB-46A3-8FF7-A00BBB0DA8A8}">
      <dsp:nvSpPr>
        <dsp:cNvPr id="0" name=""/>
        <dsp:cNvSpPr/>
      </dsp:nvSpPr>
      <dsp:spPr>
        <a:xfrm>
          <a:off x="7809592" y="885083"/>
          <a:ext cx="751138" cy="75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978598" y="885083"/>
        <a:ext cx="413126" cy="565231"/>
      </dsp:txXfrm>
    </dsp:sp>
    <dsp:sp modelId="{FCBE3528-126B-427B-BE5E-953C67B5583D}">
      <dsp:nvSpPr>
        <dsp:cNvPr id="0" name=""/>
        <dsp:cNvSpPr/>
      </dsp:nvSpPr>
      <dsp:spPr>
        <a:xfrm>
          <a:off x="8526553" y="2250790"/>
          <a:ext cx="751138" cy="75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95559" y="2250790"/>
        <a:ext cx="413126" cy="565231"/>
      </dsp:txXfrm>
    </dsp:sp>
    <dsp:sp modelId="{01AC9B38-8939-4EE9-B392-D75875F0C4DC}">
      <dsp:nvSpPr>
        <dsp:cNvPr id="0" name=""/>
        <dsp:cNvSpPr/>
      </dsp:nvSpPr>
      <dsp:spPr>
        <a:xfrm>
          <a:off x="9232813" y="3616497"/>
          <a:ext cx="751138" cy="751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401819" y="3616497"/>
        <a:ext cx="413126" cy="565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2F02A-6FA0-467C-984E-14BC5BD3A8FB}">
      <dsp:nvSpPr>
        <dsp:cNvPr id="0" name=""/>
        <dsp:cNvSpPr/>
      </dsp:nvSpPr>
      <dsp:spPr>
        <a:xfrm>
          <a:off x="1220" y="291063"/>
          <a:ext cx="4285021" cy="2720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676E6-5C21-4EB8-AB48-03866EC822E3}">
      <dsp:nvSpPr>
        <dsp:cNvPr id="0" name=""/>
        <dsp:cNvSpPr/>
      </dsp:nvSpPr>
      <dsp:spPr>
        <a:xfrm>
          <a:off x="477334" y="743370"/>
          <a:ext cx="4285021" cy="2720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Neinvazivne i invazivne metode</a:t>
          </a:r>
          <a:endParaRPr lang="en-US" sz="2400" kern="1200" dirty="0"/>
        </a:p>
      </dsp:txBody>
      <dsp:txXfrm>
        <a:off x="557029" y="823065"/>
        <a:ext cx="4125631" cy="2561598"/>
      </dsp:txXfrm>
    </dsp:sp>
    <dsp:sp modelId="{81233023-A605-4F1C-A260-6FF02411A0E9}">
      <dsp:nvSpPr>
        <dsp:cNvPr id="0" name=""/>
        <dsp:cNvSpPr/>
      </dsp:nvSpPr>
      <dsp:spPr>
        <a:xfrm>
          <a:off x="5238469" y="291063"/>
          <a:ext cx="4285021" cy="2720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9A7B1-0AA0-43B6-9A51-348AC126EE1D}">
      <dsp:nvSpPr>
        <dsp:cNvPr id="0" name=""/>
        <dsp:cNvSpPr/>
      </dsp:nvSpPr>
      <dsp:spPr>
        <a:xfrm>
          <a:off x="5714583" y="743370"/>
          <a:ext cx="4285021" cy="2720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Neinvazivne  metode;</a:t>
          </a:r>
          <a:r>
            <a:rPr lang="hr-HR" sz="2400" kern="1200" dirty="0"/>
            <a:t> obojeni </a:t>
          </a:r>
          <a:r>
            <a:rPr lang="hr-HR" sz="2400" kern="1200" dirty="0" err="1"/>
            <a:t>dopler</a:t>
          </a:r>
          <a:r>
            <a:rPr lang="hr-HR" sz="2400" kern="1200" dirty="0"/>
            <a:t>, mjerenje gležanjskog indeksa, </a:t>
          </a:r>
          <a:r>
            <a:rPr lang="hr-HR" sz="2400" kern="1200" dirty="0" err="1"/>
            <a:t>pletizmografija</a:t>
          </a:r>
          <a:r>
            <a:rPr lang="hr-HR" sz="2400" kern="1200" dirty="0"/>
            <a:t>, oksimetrija, </a:t>
          </a:r>
          <a:r>
            <a:rPr lang="hr-HR" sz="2400" kern="1200" dirty="0" err="1"/>
            <a:t>kapilaroskopija</a:t>
          </a:r>
          <a:r>
            <a:rPr lang="hr-HR" sz="2400" kern="1200" dirty="0"/>
            <a:t>, laserski </a:t>
          </a:r>
          <a:r>
            <a:rPr lang="hr-HR" sz="2400" kern="1200" dirty="0" err="1"/>
            <a:t>dopler</a:t>
          </a:r>
          <a:endParaRPr lang="en-US" sz="2400" kern="1200" dirty="0"/>
        </a:p>
      </dsp:txBody>
      <dsp:txXfrm>
        <a:off x="5794278" y="823065"/>
        <a:ext cx="4125631" cy="25615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5FEA-3151-4022-A8AF-6AEE1E9B3527}">
      <dsp:nvSpPr>
        <dsp:cNvPr id="0" name=""/>
        <dsp:cNvSpPr/>
      </dsp:nvSpPr>
      <dsp:spPr>
        <a:xfrm>
          <a:off x="0" y="0"/>
          <a:ext cx="8161471" cy="101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/>
            <a:t>Pletizmografija</a:t>
          </a:r>
          <a:r>
            <a:rPr lang="hr-HR" sz="2000" b="0" i="0" kern="1200" dirty="0"/>
            <a:t> je metoda kojom se mjere promjene u volumenu organa ili udova nastalih zbog promjena u veličini protoka krvi. </a:t>
          </a:r>
          <a:endParaRPr lang="en-US" sz="2000" kern="1200" dirty="0"/>
        </a:p>
      </dsp:txBody>
      <dsp:txXfrm>
        <a:off x="29835" y="29835"/>
        <a:ext cx="6943096" cy="958971"/>
      </dsp:txXfrm>
    </dsp:sp>
    <dsp:sp modelId="{D1881AD9-6825-4A1F-853F-3A6FFA70B3B0}">
      <dsp:nvSpPr>
        <dsp:cNvPr id="0" name=""/>
        <dsp:cNvSpPr/>
      </dsp:nvSpPr>
      <dsp:spPr>
        <a:xfrm>
          <a:off x="579018" y="1188717"/>
          <a:ext cx="8161471" cy="98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941430"/>
                <a:satOff val="22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4941430"/>
                <a:satOff val="22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/>
            <a:t>Termografija</a:t>
          </a:r>
          <a:r>
            <a:rPr lang="hr-HR" sz="2000" b="0" i="0" kern="1200" dirty="0"/>
            <a:t> otkriva slanje topline u infracrvenom dijelu elektromagnetnog spektra, koje se mijenja u stanjima tromboflebitisa, DVT i </a:t>
          </a:r>
          <a:r>
            <a:rPr lang="hr-HR" sz="2000" b="0" i="0" kern="1200" dirty="0" err="1"/>
            <a:t>insuficijentnih</a:t>
          </a:r>
          <a:r>
            <a:rPr lang="hr-HR" sz="2000" b="0" i="0" kern="1200" dirty="0"/>
            <a:t>  vena. </a:t>
          </a:r>
          <a:endParaRPr lang="en-US" sz="2000" kern="1200" dirty="0"/>
        </a:p>
      </dsp:txBody>
      <dsp:txXfrm>
        <a:off x="607773" y="1217472"/>
        <a:ext cx="6832384" cy="924246"/>
      </dsp:txXfrm>
    </dsp:sp>
    <dsp:sp modelId="{AAF01539-F8FC-4137-8AD1-8364A21A49EC}">
      <dsp:nvSpPr>
        <dsp:cNvPr id="0" name=""/>
        <dsp:cNvSpPr/>
      </dsp:nvSpPr>
      <dsp:spPr>
        <a:xfrm>
          <a:off x="1218921" y="2428240"/>
          <a:ext cx="8161471" cy="802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 dirty="0"/>
            <a:t>Laserski </a:t>
          </a:r>
          <a:r>
            <a:rPr lang="hr-HR" sz="2000" b="1" i="1" kern="1200" dirty="0" err="1"/>
            <a:t>dopler</a:t>
          </a:r>
          <a:r>
            <a:rPr lang="hr-HR" sz="2000" b="0" i="0" kern="1200" dirty="0"/>
            <a:t> je tehnika kojom se analizira i mjeri </a:t>
          </a:r>
          <a:r>
            <a:rPr lang="hr-HR" sz="2000" b="0" i="0" kern="1200" dirty="0" err="1"/>
            <a:t>perfuzija</a:t>
          </a:r>
          <a:r>
            <a:rPr lang="hr-HR" sz="2000" b="0" i="0" kern="1200" dirty="0"/>
            <a:t> površinskih tkiva kombinirajući laser i </a:t>
          </a:r>
          <a:r>
            <a:rPr lang="hr-HR" sz="2000" b="0" i="0" kern="1200" dirty="0" err="1"/>
            <a:t>dopler</a:t>
          </a:r>
          <a:r>
            <a:rPr lang="hr-HR" sz="2000" b="0" i="0" kern="1200" dirty="0"/>
            <a:t> koji mjeri vraćanje zrake. </a:t>
          </a:r>
          <a:endParaRPr lang="en-US" sz="2000" kern="1200" dirty="0"/>
        </a:p>
      </dsp:txBody>
      <dsp:txXfrm>
        <a:off x="1242429" y="2451748"/>
        <a:ext cx="6842878" cy="755622"/>
      </dsp:txXfrm>
    </dsp:sp>
    <dsp:sp modelId="{F03E8D91-D4D9-4DAC-99C1-22792C559011}">
      <dsp:nvSpPr>
        <dsp:cNvPr id="0" name=""/>
        <dsp:cNvSpPr/>
      </dsp:nvSpPr>
      <dsp:spPr>
        <a:xfrm>
          <a:off x="1828381" y="3480358"/>
          <a:ext cx="8161471" cy="101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24290"/>
                <a:satOff val="67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824290"/>
                <a:satOff val="67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i="1" kern="1200"/>
            <a:t>Kapilaroskopija</a:t>
          </a:r>
          <a:r>
            <a:rPr lang="hr-HR" sz="2000" b="0" i="0" kern="1200"/>
            <a:t> vizualizira kapilare kože te se rabi u otkrivanju promjena kapilara specifičnih za kolagenoze. </a:t>
          </a:r>
          <a:endParaRPr lang="en-US" sz="2000" kern="1200"/>
        </a:p>
      </dsp:txBody>
      <dsp:txXfrm>
        <a:off x="1858216" y="3510193"/>
        <a:ext cx="6830224" cy="958971"/>
      </dsp:txXfrm>
    </dsp:sp>
    <dsp:sp modelId="{73C19AD5-533E-4FAB-A349-AC93A894205A}">
      <dsp:nvSpPr>
        <dsp:cNvPr id="0" name=""/>
        <dsp:cNvSpPr/>
      </dsp:nvSpPr>
      <dsp:spPr>
        <a:xfrm>
          <a:off x="2437842" y="4640478"/>
          <a:ext cx="8161471" cy="101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Obojeni </a:t>
          </a:r>
          <a:r>
            <a:rPr lang="hr-HR" sz="2000" b="0" i="0" kern="1200" dirty="0" err="1"/>
            <a:t>dopler</a:t>
          </a:r>
          <a:r>
            <a:rPr lang="hr-HR" sz="2000" b="0" i="0" kern="1200" dirty="0"/>
            <a:t>, </a:t>
          </a:r>
          <a:r>
            <a:rPr lang="hr-HR" sz="2000" b="0" i="0" kern="1200" dirty="0" err="1"/>
            <a:t>flebografija</a:t>
          </a:r>
          <a:r>
            <a:rPr lang="hr-HR" sz="2000" b="0" i="0" kern="1200" dirty="0"/>
            <a:t>, CT i MR</a:t>
          </a:r>
          <a:endParaRPr lang="en-US" sz="2000" kern="1200" dirty="0"/>
        </a:p>
      </dsp:txBody>
      <dsp:txXfrm>
        <a:off x="2467677" y="4670313"/>
        <a:ext cx="6830224" cy="958971"/>
      </dsp:txXfrm>
    </dsp:sp>
    <dsp:sp modelId="{0A39BBB5-80D1-4EED-928D-9292179ED76B}">
      <dsp:nvSpPr>
        <dsp:cNvPr id="0" name=""/>
        <dsp:cNvSpPr/>
      </dsp:nvSpPr>
      <dsp:spPr>
        <a:xfrm>
          <a:off x="7499354" y="744174"/>
          <a:ext cx="662117" cy="662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648330" y="744174"/>
        <a:ext cx="364165" cy="498243"/>
      </dsp:txXfrm>
    </dsp:sp>
    <dsp:sp modelId="{E544C4CD-BE64-45E7-91D8-BD679F65A33B}">
      <dsp:nvSpPr>
        <dsp:cNvPr id="0" name=""/>
        <dsp:cNvSpPr/>
      </dsp:nvSpPr>
      <dsp:spPr>
        <a:xfrm>
          <a:off x="8108815" y="1904293"/>
          <a:ext cx="662117" cy="662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868062"/>
            <a:satOff val="354"/>
            <a:lumOff val="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6868062"/>
              <a:satOff val="354"/>
              <a:lumOff val="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57791" y="1904293"/>
        <a:ext cx="364165" cy="498243"/>
      </dsp:txXfrm>
    </dsp:sp>
    <dsp:sp modelId="{0B5EDC3E-DC02-4479-A426-0CE2D15E4A63}">
      <dsp:nvSpPr>
        <dsp:cNvPr id="0" name=""/>
        <dsp:cNvSpPr/>
      </dsp:nvSpPr>
      <dsp:spPr>
        <a:xfrm>
          <a:off x="8718275" y="3047436"/>
          <a:ext cx="662117" cy="662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736124"/>
            <a:satOff val="707"/>
            <a:lumOff val="3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3736124"/>
              <a:satOff val="707"/>
              <a:lumOff val="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867251" y="3047436"/>
        <a:ext cx="364165" cy="498243"/>
      </dsp:txXfrm>
    </dsp:sp>
    <dsp:sp modelId="{0F32A82A-D994-41B7-AF59-EE6CFD4B9C75}">
      <dsp:nvSpPr>
        <dsp:cNvPr id="0" name=""/>
        <dsp:cNvSpPr/>
      </dsp:nvSpPr>
      <dsp:spPr>
        <a:xfrm>
          <a:off x="9327736" y="4218873"/>
          <a:ext cx="662117" cy="662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76712" y="4218873"/>
        <a:ext cx="364165" cy="498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C3E4-51AD-412E-9990-4B4A8117F88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18B7A-4872-4A74-AF3F-508C11137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8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8B7A-4872-4A74-AF3F-508C111377E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5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45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82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14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18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06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32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18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86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6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5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3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1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67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68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45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45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1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CFEF4A-2601-491D-B817-4C8AD967B92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A7AFBA-36A0-42BA-9725-359028ED24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1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CB0467-FEF3-40AE-BBD3-5824B5F67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pPr algn="ctr"/>
            <a:r>
              <a:rPr lang="hr-HR" sz="4600" dirty="0">
                <a:solidFill>
                  <a:srgbClr val="EBEBEB"/>
                </a:solidFill>
              </a:rPr>
              <a:t>Prevencija potkoljeničnog ulkusa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7480D1-F1C4-4165-AE5C-59E05E09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5272171"/>
            <a:ext cx="4798142" cy="725053"/>
          </a:xfrm>
        </p:spPr>
        <p:txBody>
          <a:bodyPr>
            <a:normAutofit/>
          </a:bodyPr>
          <a:lstStyle/>
          <a:p>
            <a:r>
              <a:rPr lang="hr-HR" cap="none" dirty="0"/>
              <a:t>Jelena Kevrić</a:t>
            </a:r>
            <a:r>
              <a:rPr lang="hr-HR" dirty="0"/>
              <a:t>, </a:t>
            </a:r>
            <a:r>
              <a:rPr lang="hr-HR" cap="none" dirty="0"/>
              <a:t>mag.med.techn.</a:t>
            </a:r>
            <a:endParaRPr lang="hr-H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513112-993C-4F06-80FF-B9CF8031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4" y="2118555"/>
            <a:ext cx="4986236" cy="26177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35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5093E01-F22A-4AC5-8E8A-F1EC7636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69" y="2061508"/>
            <a:ext cx="3569715" cy="2734982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Što možemo učiniti u preventivnom smislu: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F7AD60C-41AD-46E5-85BD-4E483E236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506641"/>
              </p:ext>
            </p:extLst>
          </p:nvPr>
        </p:nvGraphicFramePr>
        <p:xfrm>
          <a:off x="4836160" y="101600"/>
          <a:ext cx="715264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4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F594B1B-9CCF-4BBC-BA15-9097A914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770468"/>
            <a:ext cx="9462246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b="1" dirty="0">
                <a:solidFill>
                  <a:srgbClr val="FFFFFF"/>
                </a:solidFill>
              </a:rPr>
              <a:t>Dijagnostički postupci u bolesnika sa potkoljeničnim ulkusom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CEF40E7-30B5-4701-8214-ADECB7329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887808"/>
              </p:ext>
            </p:extLst>
          </p:nvPr>
        </p:nvGraphicFramePr>
        <p:xfrm>
          <a:off x="1068388" y="1911881"/>
          <a:ext cx="9929706" cy="383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42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4CA9A44-1D99-46BD-8176-393FEC027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34552"/>
              </p:ext>
            </p:extLst>
          </p:nvPr>
        </p:nvGraphicFramePr>
        <p:xfrm>
          <a:off x="749406" y="843280"/>
          <a:ext cx="10700914" cy="5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524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5C36E6E-5E50-4390-925A-044A0EF8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Procjena vaskularnog statusa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Rezervirano mjesto sadržaja 2">
            <a:extLst>
              <a:ext uri="{FF2B5EF4-FFF2-40B4-BE49-F238E27FC236}">
                <a16:creationId xmlns:a16="http://schemas.microsoft.com/office/drawing/2014/main" id="{05284756-802F-45AE-AD57-BEA09E836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31035"/>
              </p:ext>
            </p:extLst>
          </p:nvPr>
        </p:nvGraphicFramePr>
        <p:xfrm>
          <a:off x="1286934" y="1991360"/>
          <a:ext cx="10000826" cy="375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0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A86A804-1F72-42B7-9DC3-BD31D4AC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5" y="1209957"/>
            <a:ext cx="3572403" cy="4438087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</a:rPr>
              <a:t>Gležanjski indeks (</a:t>
            </a:r>
            <a:r>
              <a:rPr lang="hr-HR" sz="3200" b="1" i="1" dirty="0" err="1">
                <a:solidFill>
                  <a:schemeClr val="accent6">
                    <a:lumMod val="50000"/>
                  </a:schemeClr>
                </a:solidFill>
              </a:rPr>
              <a:t>Ankle</a:t>
            </a:r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3200" b="1" i="1" dirty="0" err="1">
                <a:solidFill>
                  <a:schemeClr val="accent6">
                    <a:lumMod val="50000"/>
                  </a:schemeClr>
                </a:solidFill>
              </a:rPr>
              <a:t>Brachial</a:t>
            </a:r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3200" b="1" i="1" dirty="0" err="1">
                <a:solidFill>
                  <a:schemeClr val="accent6">
                    <a:lumMod val="50000"/>
                  </a:schemeClr>
                </a:solidFill>
              </a:rPr>
              <a:t>Pressure</a:t>
            </a:r>
            <a:r>
              <a:rPr lang="hr-HR" sz="3200" b="1" i="1" dirty="0">
                <a:solidFill>
                  <a:schemeClr val="accent6">
                    <a:lumMod val="50000"/>
                  </a:schemeClr>
                </a:solidFill>
              </a:rPr>
              <a:t> Indeks - ABPI) 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1ACB99-8F77-4C56-9C41-04CDAF1A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763" y="589280"/>
            <a:ext cx="6587773" cy="5709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b="1" dirty="0">
                <a:solidFill>
                  <a:schemeClr val="accent6"/>
                </a:solidFill>
              </a:rPr>
              <a:t>kod sumnje na arterijske bolesti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izmjeri  se krvni tlak u predjelu gležnja (P </a:t>
            </a:r>
            <a:r>
              <a:rPr lang="hr-HR" sz="2400" dirty="0" err="1">
                <a:solidFill>
                  <a:schemeClr val="tx1"/>
                </a:solidFill>
              </a:rPr>
              <a:t>leg</a:t>
            </a:r>
            <a:r>
              <a:rPr lang="hr-HR" sz="2400" dirty="0">
                <a:solidFill>
                  <a:schemeClr val="tx1"/>
                </a:solidFill>
              </a:rPr>
              <a:t>) i na nadlaktici (P </a:t>
            </a:r>
            <a:r>
              <a:rPr lang="hr-HR" sz="2400" dirty="0" err="1">
                <a:solidFill>
                  <a:schemeClr val="tx1"/>
                </a:solidFill>
              </a:rPr>
              <a:t>arm</a:t>
            </a:r>
            <a:r>
              <a:rPr lang="hr-HR" sz="2400" dirty="0">
                <a:solidFill>
                  <a:schemeClr val="tx1"/>
                </a:solidFill>
              </a:rPr>
              <a:t>) i izračuna omjer između te dvije vrijednosti: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2400" b="1" dirty="0">
                <a:solidFill>
                  <a:schemeClr val="accent6"/>
                </a:solidFill>
              </a:rPr>
              <a:t>ABPI </a:t>
            </a:r>
            <a:r>
              <a:rPr lang="hr-HR" sz="2400" b="1" dirty="0" err="1">
                <a:solidFill>
                  <a:schemeClr val="accent6"/>
                </a:solidFill>
              </a:rPr>
              <a:t>leg</a:t>
            </a:r>
            <a:r>
              <a:rPr lang="hr-HR" sz="2400" b="1" dirty="0">
                <a:solidFill>
                  <a:schemeClr val="accent6"/>
                </a:solidFill>
              </a:rPr>
              <a:t> = P </a:t>
            </a:r>
            <a:r>
              <a:rPr lang="hr-HR" sz="2400" b="1" dirty="0" err="1">
                <a:solidFill>
                  <a:schemeClr val="accent6"/>
                </a:solidFill>
              </a:rPr>
              <a:t>leg</a:t>
            </a:r>
            <a:r>
              <a:rPr lang="hr-HR" sz="2400" b="1" dirty="0">
                <a:solidFill>
                  <a:schemeClr val="accent6"/>
                </a:solidFill>
              </a:rPr>
              <a:t>/P </a:t>
            </a:r>
            <a:r>
              <a:rPr lang="hr-HR" sz="2400" b="1" dirty="0" err="1">
                <a:solidFill>
                  <a:schemeClr val="accent6"/>
                </a:solidFill>
              </a:rPr>
              <a:t>arm</a:t>
            </a:r>
            <a:endParaRPr lang="hr-HR" sz="2400" b="1" dirty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</a:pPr>
            <a:endParaRPr lang="hr-HR" sz="2400" b="1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vrijednosti su sljedeće: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iznad 1,2 – abnormalno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1,0-1,2 normalna </a:t>
            </a:r>
            <a:r>
              <a:rPr lang="hr-HR" sz="2000" dirty="0" err="1">
                <a:solidFill>
                  <a:schemeClr val="tx1"/>
                </a:solidFill>
              </a:rPr>
              <a:t>ulkusnost</a:t>
            </a:r>
            <a:endParaRPr lang="hr-HR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0,9-1,0 – prihvatljivo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0,8-0,9 – arterijska bolest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0,15-0,8 - blage arterijske bolesti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ispod 0,5 - teške arterijske bolesti</a:t>
            </a:r>
          </a:p>
        </p:txBody>
      </p:sp>
    </p:spTree>
    <p:extLst>
      <p:ext uri="{BB962C8B-B14F-4D97-AF65-F5344CB8AC3E}">
        <p14:creationId xmlns:p14="http://schemas.microsoft.com/office/powerpoint/2010/main" val="305811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A5513EA-C1EA-48AE-BE77-2958E5169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166951"/>
              </p:ext>
            </p:extLst>
          </p:nvPr>
        </p:nvGraphicFramePr>
        <p:xfrm>
          <a:off x="769726" y="599440"/>
          <a:ext cx="10599314" cy="565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08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93ED09A-C0FD-405E-B370-49361D9B7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171474"/>
              </p:ext>
            </p:extLst>
          </p:nvPr>
        </p:nvGraphicFramePr>
        <p:xfrm>
          <a:off x="1155700" y="1036320"/>
          <a:ext cx="9282112" cy="54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18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580969A-DA3E-4AB2-BEB0-5701F460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hr-HR" sz="3100" b="1">
                <a:solidFill>
                  <a:srgbClr val="EBEBEB"/>
                </a:solidFill>
              </a:rPr>
              <a:t>Konzervativno liječenje</a:t>
            </a:r>
            <a:endParaRPr lang="hr-HR" sz="3100">
              <a:solidFill>
                <a:srgbClr val="EBEBEB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DFD1322-B803-4840-B7F8-9CB602B8F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954906"/>
              </p:ext>
            </p:extLst>
          </p:nvPr>
        </p:nvGraphicFramePr>
        <p:xfrm>
          <a:off x="4904196" y="182880"/>
          <a:ext cx="7145563" cy="638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81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AF6119-1D64-406A-870A-3F15B329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Kirurško liječenje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17B66E8-2467-42AB-8ACA-691E9B886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52334"/>
              </p:ext>
            </p:extLst>
          </p:nvPr>
        </p:nvGraphicFramePr>
        <p:xfrm>
          <a:off x="239289" y="160891"/>
          <a:ext cx="7642367" cy="629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41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58014DD-FA74-4540-BE1E-2EDEBABE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Liječenje arterijskog ulkusa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D80C23D-7B4A-444A-90BF-E7B886F8E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6041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35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3906F70-FC18-42B6-8E95-2F0C25B2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EBEBEB"/>
                </a:solidFill>
              </a:rPr>
              <a:t>Ishodi učenja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8F3A9B4-1E93-465A-BE27-45A67BB3C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67472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59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3A15F26-63A3-49C8-8AE9-5B8D4B85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Prisjetimo se….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495ED21-7650-41A6-837D-D56A3BEEB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44495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7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9063DA7-BB91-4791-A96A-BD268733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hr-HR" sz="3200">
                <a:solidFill>
                  <a:schemeClr val="tx1"/>
                </a:solidFill>
              </a:rPr>
              <a:t>Potporne obloge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CE04EE-F3DC-4B04-99DA-23FFFB44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687" y="1059024"/>
            <a:ext cx="6575470" cy="5097935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standard u liječenju potkoljeničnog  ulkusa</a:t>
            </a:r>
          </a:p>
          <a:p>
            <a:r>
              <a:rPr lang="hr-HR" sz="2400" dirty="0">
                <a:solidFill>
                  <a:schemeClr val="tx1"/>
                </a:solidFill>
              </a:rPr>
              <a:t>vlažan, </a:t>
            </a:r>
            <a:r>
              <a:rPr lang="hr-HR" sz="2400" dirty="0" err="1">
                <a:solidFill>
                  <a:schemeClr val="tx1"/>
                </a:solidFill>
              </a:rPr>
              <a:t>okluzivni</a:t>
            </a:r>
            <a:r>
              <a:rPr lang="hr-HR" sz="2400" dirty="0">
                <a:solidFill>
                  <a:schemeClr val="tx1"/>
                </a:solidFill>
              </a:rPr>
              <a:t> medij za koji je dokazano da 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ubrzava cijeljenje rane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potiče </a:t>
            </a:r>
            <a:r>
              <a:rPr lang="hr-HR" sz="2400" dirty="0" err="1">
                <a:solidFill>
                  <a:schemeClr val="tx1"/>
                </a:solidFill>
              </a:rPr>
              <a:t>autolitički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debridman</a:t>
            </a:r>
            <a:endParaRPr lang="hr-HR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smanjuje rizik od infekcije 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pruža pacijentu</a:t>
            </a:r>
          </a:p>
          <a:p>
            <a:pPr>
              <a:buFont typeface="+mj-lt"/>
              <a:buAutoNum type="alphaLcParenR"/>
            </a:pPr>
            <a:r>
              <a:rPr lang="hr-HR" sz="2400" dirty="0" err="1">
                <a:solidFill>
                  <a:schemeClr val="tx1"/>
                </a:solidFill>
              </a:rPr>
              <a:t>atraumatski</a:t>
            </a:r>
            <a:r>
              <a:rPr lang="hr-HR" sz="2400" dirty="0">
                <a:solidFill>
                  <a:schemeClr val="tx1"/>
                </a:solidFill>
              </a:rPr>
              <a:t> prijevoj </a:t>
            </a:r>
          </a:p>
          <a:p>
            <a:pPr>
              <a:buFont typeface="+mj-lt"/>
              <a:buAutoNum type="alphaLcParenR"/>
            </a:pPr>
            <a:r>
              <a:rPr lang="hr-HR" sz="2400" dirty="0">
                <a:solidFill>
                  <a:schemeClr val="tx1"/>
                </a:solidFill>
              </a:rPr>
              <a:t>manju bolnost rane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7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3C3EB3-0105-4FAD-91B2-B2E3CFB8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hr-HR" sz="3200" dirty="0">
                <a:solidFill>
                  <a:srgbClr val="EBEBEB"/>
                </a:solidFill>
              </a:rPr>
              <a:t>Prisjetimo se…..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E8B746-CA39-47A9-AF8A-8FB0E7E5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dirty="0"/>
              <a:t>Koji su učinci NPWT – a na cijeljenje rane?</a:t>
            </a:r>
          </a:p>
          <a:p>
            <a:endParaRPr lang="hr-HR" sz="28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55416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06D910A-EECC-4E81-9E0A-1992A48D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NPWT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C5609CA-543C-4144-980D-92763690D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73235"/>
              </p:ext>
            </p:extLst>
          </p:nvPr>
        </p:nvGraphicFramePr>
        <p:xfrm>
          <a:off x="1286934" y="1879600"/>
          <a:ext cx="10082106" cy="386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12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795E7C-CB62-4AD4-9E2B-E11E888C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hr-HR" sz="3200">
                <a:solidFill>
                  <a:srgbClr val="EBEBEB"/>
                </a:solidFill>
              </a:rPr>
              <a:t>Prisjetimo se…..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292D9E-FEB5-491B-8C74-E8743493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dirty="0"/>
              <a:t>Na koji način </a:t>
            </a:r>
            <a:r>
              <a:rPr lang="hr-HR" sz="2800" dirty="0" err="1"/>
              <a:t>hiperbarična</a:t>
            </a:r>
            <a:r>
              <a:rPr lang="hr-HR" sz="2800" dirty="0"/>
              <a:t> </a:t>
            </a:r>
            <a:r>
              <a:rPr lang="hr-HR" sz="2800" dirty="0" err="1"/>
              <a:t>oksigenoterapija</a:t>
            </a:r>
            <a:r>
              <a:rPr lang="hr-HR" sz="2800" dirty="0"/>
              <a:t> utječe na cijeljenje rane?</a:t>
            </a:r>
          </a:p>
        </p:txBody>
      </p:sp>
    </p:spTree>
    <p:extLst>
      <p:ext uri="{BB962C8B-B14F-4D97-AF65-F5344CB8AC3E}">
        <p14:creationId xmlns:p14="http://schemas.microsoft.com/office/powerpoint/2010/main" val="122243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151B0FF-29B6-4707-8B89-897D2FF3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973667"/>
            <a:ext cx="3998912" cy="483374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EBEBEB"/>
                </a:solidFill>
              </a:rPr>
              <a:t>Hiperbarična </a:t>
            </a:r>
            <a:r>
              <a:rPr lang="hr-HR" b="1" dirty="0" err="1">
                <a:solidFill>
                  <a:srgbClr val="EBEBEB"/>
                </a:solidFill>
              </a:rPr>
              <a:t>oksigenoterapija</a:t>
            </a:r>
            <a:r>
              <a:rPr lang="hr-HR" b="1" dirty="0">
                <a:solidFill>
                  <a:srgbClr val="EBEBEB"/>
                </a:solidFill>
              </a:rPr>
              <a:t> (HBOT) </a:t>
            </a:r>
            <a:endParaRPr lang="hr-HR" dirty="0">
              <a:solidFill>
                <a:srgbClr val="EBEBEB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2C9CDBBE-DFC5-4AB0-9967-AC788B0D5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46619"/>
              </p:ext>
            </p:extLst>
          </p:nvPr>
        </p:nvGraphicFramePr>
        <p:xfrm>
          <a:off x="5194300" y="808038"/>
          <a:ext cx="6391275" cy="551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156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7D84733-26CC-4F35-B027-7B1911DD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Kirurško liječenje - DEBRIDMENT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E3C9366-78E3-43FC-B0E6-DF0759863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45659"/>
              </p:ext>
            </p:extLst>
          </p:nvPr>
        </p:nvGraphicFramePr>
        <p:xfrm>
          <a:off x="890694" y="2032000"/>
          <a:ext cx="10366586" cy="372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56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58A62D8-485F-4F50-B320-A8E49B73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14" y="861908"/>
            <a:ext cx="9492726" cy="706964"/>
          </a:xfrm>
        </p:spPr>
        <p:txBody>
          <a:bodyPr>
            <a:normAutofit fontScale="90000"/>
          </a:bodyPr>
          <a:lstStyle/>
          <a:p>
            <a:r>
              <a:rPr lang="hr-HR" sz="3300" b="1" dirty="0">
                <a:solidFill>
                  <a:srgbClr val="FFFFFF"/>
                </a:solidFill>
              </a:rPr>
              <a:t>Prehrana bolesnika sa potkoljeničnim  ulkusom</a:t>
            </a:r>
            <a:endParaRPr lang="hr-HR" sz="33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1378658-8E80-4706-8AD8-22B6D0536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72096"/>
              </p:ext>
            </p:extLst>
          </p:nvPr>
        </p:nvGraphicFramePr>
        <p:xfrm>
          <a:off x="769726" y="1851660"/>
          <a:ext cx="10629794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82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CB8641A-BD34-4994-8E97-5772D3E8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hr-HR" sz="2800" b="1">
                <a:solidFill>
                  <a:srgbClr val="EBEBEB"/>
                </a:solidFill>
              </a:rPr>
              <a:t>Zdravstvena njega bolesnika sa potkoljeničnim ulkusom</a:t>
            </a:r>
            <a:endParaRPr lang="hr-HR" sz="2800">
              <a:solidFill>
                <a:srgbClr val="EBEBE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09E008D-A32E-49B6-9F44-D467FE4D1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228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45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709982B-7C6A-4480-8DE7-028C3B8E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EBEBEB"/>
                </a:solidFill>
              </a:rPr>
              <a:t>Ponavljanje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DA2B244-9395-4434-A9D3-C68E207A3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283123"/>
              </p:ext>
            </p:extLst>
          </p:nvPr>
        </p:nvGraphicFramePr>
        <p:xfrm>
          <a:off x="5049520" y="579120"/>
          <a:ext cx="6858000" cy="605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4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F2A621B-E11F-4178-AB0C-3C72D4BB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EBEBEB"/>
                </a:solidFill>
              </a:rPr>
              <a:t>Sadržaj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8ED2686-1529-492F-9EE6-23B2F8E88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26237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35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EB5FE8-B09D-4B2E-B315-20F945E4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Prevencija potkoljeničnog ulkusa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6" name="Slika 5" descr="Slika na kojoj se prikazuje osoba, prijenosnik, na zatvorenom, računalo&#10;&#10;Opis je automatski generiran">
            <a:extLst>
              <a:ext uri="{FF2B5EF4-FFF2-40B4-BE49-F238E27FC236}">
                <a16:creationId xmlns:a16="http://schemas.microsoft.com/office/drawing/2014/main" id="{5A78ADC7-7EBC-4B0A-B412-49F9F99E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05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44" name="Rectangle 4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D5304D-5877-4776-8022-81A9F4B1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solidFill>
                  <a:srgbClr val="FFFFFF"/>
                </a:solidFill>
              </a:rPr>
              <a:t>Planiranje prevencije i način njene provedbe dužnost je medicinskih djelatnika koji se posebno osposobljavaju na tom području. </a:t>
            </a: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2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FBE54E-A701-4039-AC57-CF06B37C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D33A9890-FE1F-4F08-8EF4-FD2B4395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2CF493-B4E7-4C95-B018-1F8FD971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073"/>
            <a:ext cx="8761413" cy="70696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Razlikujemo: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515798-C8A3-40E7-A830-82681C81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121B75C-74EC-44CD-A845-12567E156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067792"/>
              </p:ext>
            </p:extLst>
          </p:nvPr>
        </p:nvGraphicFramePr>
        <p:xfrm>
          <a:off x="729574" y="1555423"/>
          <a:ext cx="10789981" cy="446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728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29C60A9-E18C-43E7-B7BD-856EC39D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5" y="2359460"/>
            <a:ext cx="2831079" cy="2343451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hr-H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Prevencija arterijskog ulkusa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FD1532-3A13-4938-9ECD-9539364F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9" y="688157"/>
            <a:ext cx="6787299" cy="546754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mnogo teže provediva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bolesnici se tuže na hladna stopala, bijelo ili plavičasto obojena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bol se u pravilu pojavljuje i pogoršava u toplini (u krevetu)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pri spuštanju nogu s kreveta zbog gravitacije krv više dolazi na periferiju pa se bol gubi. 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uzrok je suženje arterija uzrokovanom </a:t>
            </a:r>
            <a:r>
              <a:rPr lang="hr-HR" sz="2400" dirty="0" err="1">
                <a:solidFill>
                  <a:schemeClr val="tx1"/>
                </a:solidFill>
              </a:rPr>
              <a:t>aterosklerotskim</a:t>
            </a:r>
            <a:r>
              <a:rPr lang="hr-HR" sz="2400" dirty="0">
                <a:solidFill>
                  <a:schemeClr val="tx1"/>
                </a:solidFill>
              </a:rPr>
              <a:t> naslagama unutar lumena krvne žile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</a:rPr>
              <a:t>do toga dovodi nepravilna ishrana, masnoće u krvi, šećerna bolest, pušenje, povišeni krvni tlak, artritis</a:t>
            </a:r>
          </a:p>
        </p:txBody>
      </p:sp>
    </p:spTree>
    <p:extLst>
      <p:ext uri="{BB962C8B-B14F-4D97-AF65-F5344CB8AC3E}">
        <p14:creationId xmlns:p14="http://schemas.microsoft.com/office/powerpoint/2010/main" val="312342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D731E3F-3B3E-428A-B0C1-624058F2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180" y="2028230"/>
            <a:ext cx="2938014" cy="2343451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hr-H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Prevencija arterijskog ulkusa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E7746E-A80E-4576-84E0-046F88E0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693" y="669303"/>
            <a:ext cx="6693020" cy="5552388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u anamnezi bolesnici često navode </a:t>
            </a:r>
            <a:r>
              <a:rPr lang="hr-HR" sz="2400" b="1" dirty="0" err="1">
                <a:solidFill>
                  <a:schemeClr val="tx1"/>
                </a:solidFill>
              </a:rPr>
              <a:t>intermitentno</a:t>
            </a:r>
            <a:r>
              <a:rPr lang="hr-HR" sz="2400" b="1" dirty="0">
                <a:solidFill>
                  <a:schemeClr val="tx1"/>
                </a:solidFill>
              </a:rPr>
              <a:t> šepanje</a:t>
            </a:r>
            <a:r>
              <a:rPr lang="hr-HR" sz="2400" dirty="0">
                <a:solidFill>
                  <a:schemeClr val="tx1"/>
                </a:solidFill>
              </a:rPr>
              <a:t>, </a:t>
            </a:r>
            <a:r>
              <a:rPr lang="hr-HR" sz="2400" dirty="0" err="1">
                <a:solidFill>
                  <a:schemeClr val="tx1"/>
                </a:solidFill>
              </a:rPr>
              <a:t>tzv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intermitentne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klaudikacije</a:t>
            </a:r>
            <a:r>
              <a:rPr lang="hr-HR" sz="2400" dirty="0">
                <a:solidFill>
                  <a:schemeClr val="tx1"/>
                </a:solidFill>
              </a:rPr>
              <a:t>, što je posljedica nedovoljne opskrbe mišića kisikom</a:t>
            </a:r>
          </a:p>
          <a:p>
            <a:r>
              <a:rPr lang="hr-HR" sz="2400" dirty="0">
                <a:solidFill>
                  <a:schemeClr val="tx1"/>
                </a:solidFill>
              </a:rPr>
              <a:t>prekinuti s pušenjem</a:t>
            </a:r>
          </a:p>
          <a:p>
            <a:r>
              <a:rPr lang="hr-HR" sz="2400" dirty="0">
                <a:solidFill>
                  <a:schemeClr val="tx1"/>
                </a:solidFill>
              </a:rPr>
              <a:t>kod povišene masnoće u krvi odrediti odgovarajuću prehranu i terapiju</a:t>
            </a:r>
          </a:p>
          <a:p>
            <a:r>
              <a:rPr lang="hr-HR" sz="2400" dirty="0">
                <a:solidFill>
                  <a:schemeClr val="tx1"/>
                </a:solidFill>
              </a:rPr>
              <a:t>nositi ugodnu, toplu obuću i sprječavati ozljede stopala</a:t>
            </a:r>
          </a:p>
          <a:p>
            <a:r>
              <a:rPr lang="hr-HR" sz="2400" dirty="0">
                <a:solidFill>
                  <a:schemeClr val="tx1"/>
                </a:solidFill>
              </a:rPr>
              <a:t>aktivne vježbe </a:t>
            </a:r>
          </a:p>
          <a:p>
            <a:r>
              <a:rPr lang="hr-HR" sz="2400" dirty="0">
                <a:solidFill>
                  <a:schemeClr val="tx1"/>
                </a:solidFill>
              </a:rPr>
              <a:t>bolesnika naučiti da svaki dan pregledava noge i stopala uz pomoć malog ogledala i da uoči promjenu boje stopala 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2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7148ABF-38F2-46F7-978E-E316FD63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60" y="1928630"/>
            <a:ext cx="3192534" cy="2030628"/>
          </a:xfrm>
          <a:scene3d>
            <a:camera prst="perspectiveContrastingRigh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r-HR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Prevencija venskog ulkusa</a:t>
            </a: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CBD7C7-D311-4450-86DA-06B39330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700390"/>
            <a:ext cx="6505332" cy="5606141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prepoznati promjene na venskoj cirkulaciji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usvojiti učinkovite preventivne mjere</a:t>
            </a:r>
          </a:p>
          <a:p>
            <a:r>
              <a:rPr lang="hr-HR" sz="2400" dirty="0">
                <a:solidFill>
                  <a:schemeClr val="tx1"/>
                </a:solidFill>
              </a:rPr>
              <a:t>otkloniti kasnije komplikacije. </a:t>
            </a:r>
          </a:p>
          <a:p>
            <a:r>
              <a:rPr lang="hr-HR" sz="2400" dirty="0">
                <a:solidFill>
                  <a:schemeClr val="tx1"/>
                </a:solidFill>
              </a:rPr>
              <a:t>učestalost bolesti se povećava sa životnom dobi</a:t>
            </a:r>
          </a:p>
          <a:p>
            <a:r>
              <a:rPr lang="hr-HR" sz="2400" dirty="0">
                <a:solidFill>
                  <a:schemeClr val="tx1"/>
                </a:solidFill>
              </a:rPr>
              <a:t>žene su češće zahvaćene što uzrokuje trudnoća, pretilost, izbor zanimanja, uzimanje kontraceptiva i loše životne navike (pušenje)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C23C166-F798-444B-8B93-80640C6C3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8907"/>
              </p:ext>
            </p:extLst>
          </p:nvPr>
        </p:nvGraphicFramePr>
        <p:xfrm>
          <a:off x="1286934" y="1011678"/>
          <a:ext cx="10084700" cy="473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0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1233</Words>
  <Application>Microsoft Office PowerPoint</Application>
  <PresentationFormat>Široki zaslon</PresentationFormat>
  <Paragraphs>163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Soba za sastanke za ion</vt:lpstr>
      <vt:lpstr>Prevencija potkoljeničnog ulkusa</vt:lpstr>
      <vt:lpstr>Ishodi učenja</vt:lpstr>
      <vt:lpstr>Sadržaj</vt:lpstr>
      <vt:lpstr>Prevencija potkoljeničnog ulkusa</vt:lpstr>
      <vt:lpstr>Razlikujemo: </vt:lpstr>
      <vt:lpstr>Prevencija arterijskog ulkusa</vt:lpstr>
      <vt:lpstr>Prevencija arterijskog ulkusa</vt:lpstr>
      <vt:lpstr>Prevencija venskog ulkusa</vt:lpstr>
      <vt:lpstr>PowerPoint prezentacija</vt:lpstr>
      <vt:lpstr>Što možemo učiniti u preventivnom smislu: </vt:lpstr>
      <vt:lpstr>Dijagnostički postupci u bolesnika sa potkoljeničnim ulkusom</vt:lpstr>
      <vt:lpstr>PowerPoint prezentacija</vt:lpstr>
      <vt:lpstr>Procjena vaskularnog statusa</vt:lpstr>
      <vt:lpstr>Gležanjski indeks (Ankle Brachial Pressure Indeks - ABPI) </vt:lpstr>
      <vt:lpstr>PowerPoint prezentacija</vt:lpstr>
      <vt:lpstr>PowerPoint prezentacija</vt:lpstr>
      <vt:lpstr>Konzervativno liječenje</vt:lpstr>
      <vt:lpstr>Kirurško liječenje</vt:lpstr>
      <vt:lpstr>Liječenje arterijskog ulkusa</vt:lpstr>
      <vt:lpstr>Prisjetimo se….</vt:lpstr>
      <vt:lpstr>Potporne obloge</vt:lpstr>
      <vt:lpstr>Prisjetimo se…..</vt:lpstr>
      <vt:lpstr>NPWT</vt:lpstr>
      <vt:lpstr>Prisjetimo se…..</vt:lpstr>
      <vt:lpstr>Hiperbarična oksigenoterapija (HBOT) </vt:lpstr>
      <vt:lpstr>Kirurško liječenje - DEBRIDMENT</vt:lpstr>
      <vt:lpstr>Prehrana bolesnika sa potkoljeničnim  ulkusom</vt:lpstr>
      <vt:lpstr>Zdravstvena njega bolesnika sa potkoljeničnim ulkusom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Prevencija potkoljeničnog ulkusa</dc:title>
  <dc:creator>Jelena Kevrić</dc:creator>
  <cp:lastModifiedBy>Jelena Kevrić</cp:lastModifiedBy>
  <cp:revision>2</cp:revision>
  <dcterms:created xsi:type="dcterms:W3CDTF">2020-04-01T11:50:20Z</dcterms:created>
  <dcterms:modified xsi:type="dcterms:W3CDTF">2020-04-01T12:04:40Z</dcterms:modified>
</cp:coreProperties>
</file>