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6"/>
  </p:notesMasterIdLst>
  <p:sldIdLst>
    <p:sldId id="256" r:id="rId2"/>
    <p:sldId id="278" r:id="rId3"/>
    <p:sldId id="279" r:id="rId4"/>
    <p:sldId id="257" r:id="rId5"/>
    <p:sldId id="258" r:id="rId6"/>
    <p:sldId id="259" r:id="rId7"/>
    <p:sldId id="260" r:id="rId8"/>
    <p:sldId id="262" r:id="rId9"/>
    <p:sldId id="261" r:id="rId10"/>
    <p:sldId id="263" r:id="rId11"/>
    <p:sldId id="264" r:id="rId12"/>
    <p:sldId id="265" r:id="rId13"/>
    <p:sldId id="266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80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5D7132-4641-4192-B92E-77C9DDD230DE}" v="247" dt="2020-03-16T23:43:42.2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617E3D-1E5D-4B08-AE7C-313E620FB93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02DF49A-8EC0-4E76-9229-742C6DBB8FF8}">
      <dgm:prSet/>
      <dgm:spPr/>
      <dgm:t>
        <a:bodyPr/>
        <a:lstStyle/>
        <a:p>
          <a:r>
            <a:rPr lang="hr-HR" b="0" i="0" dirty="0"/>
            <a:t>Navesti osnovne epidemiološke podatke vezano za COVID 19.</a:t>
          </a:r>
          <a:endParaRPr lang="en-US" dirty="0"/>
        </a:p>
      </dgm:t>
    </dgm:pt>
    <dgm:pt modelId="{5E06FCA3-0186-440C-B166-B1D90119600C}" type="parTrans" cxnId="{324970A5-2ECC-4573-8404-BEA2081FBCE8}">
      <dgm:prSet/>
      <dgm:spPr/>
      <dgm:t>
        <a:bodyPr/>
        <a:lstStyle/>
        <a:p>
          <a:endParaRPr lang="en-US"/>
        </a:p>
      </dgm:t>
    </dgm:pt>
    <dgm:pt modelId="{BDED9631-925C-48A1-A865-D9C7DA5EAFAF}" type="sibTrans" cxnId="{324970A5-2ECC-4573-8404-BEA2081FBCE8}">
      <dgm:prSet/>
      <dgm:spPr/>
      <dgm:t>
        <a:bodyPr/>
        <a:lstStyle/>
        <a:p>
          <a:endParaRPr lang="en-US"/>
        </a:p>
      </dgm:t>
    </dgm:pt>
    <dgm:pt modelId="{EC8165B8-894F-4222-A5EC-E03E005E2A47}">
      <dgm:prSet/>
      <dgm:spPr/>
      <dgm:t>
        <a:bodyPr/>
        <a:lstStyle/>
        <a:p>
          <a:r>
            <a:rPr lang="hr-HR" b="0" i="0" dirty="0"/>
            <a:t>Opisati postupak oblačenja zaštitnih sredstava kod sumnje na COVID 19.</a:t>
          </a:r>
          <a:endParaRPr lang="en-US" dirty="0"/>
        </a:p>
      </dgm:t>
    </dgm:pt>
    <dgm:pt modelId="{B55567F9-E025-420E-B1CF-EBC66F8F936B}" type="parTrans" cxnId="{DD4A0F97-9E42-4CDA-B9C1-851D75C25AF0}">
      <dgm:prSet/>
      <dgm:spPr/>
      <dgm:t>
        <a:bodyPr/>
        <a:lstStyle/>
        <a:p>
          <a:endParaRPr lang="en-US"/>
        </a:p>
      </dgm:t>
    </dgm:pt>
    <dgm:pt modelId="{A13A86EA-2BC2-478B-8965-06FCDECC774B}" type="sibTrans" cxnId="{DD4A0F97-9E42-4CDA-B9C1-851D75C25AF0}">
      <dgm:prSet/>
      <dgm:spPr/>
      <dgm:t>
        <a:bodyPr/>
        <a:lstStyle/>
        <a:p>
          <a:endParaRPr lang="en-US"/>
        </a:p>
      </dgm:t>
    </dgm:pt>
    <dgm:pt modelId="{31A3EEF5-9E4E-4938-BDB9-02EE0938CEA3}">
      <dgm:prSet/>
      <dgm:spPr/>
      <dgm:t>
        <a:bodyPr/>
        <a:lstStyle/>
        <a:p>
          <a:r>
            <a:rPr lang="hr-HR" b="0" i="0" dirty="0"/>
            <a:t>Opisati postupak skidanja zaštitnih sredstava </a:t>
          </a:r>
          <a:r>
            <a:rPr lang="pl-PL" b="0" i="0" dirty="0"/>
            <a:t>kod sumnje na COVID 19.</a:t>
          </a:r>
          <a:endParaRPr lang="en-US" dirty="0"/>
        </a:p>
      </dgm:t>
    </dgm:pt>
    <dgm:pt modelId="{6CDC44ED-F3C9-4A23-8E8B-AF323D12F04D}" type="parTrans" cxnId="{B0A13594-FD09-424A-816F-A4C2C8FBF071}">
      <dgm:prSet/>
      <dgm:spPr/>
      <dgm:t>
        <a:bodyPr/>
        <a:lstStyle/>
        <a:p>
          <a:endParaRPr lang="en-US"/>
        </a:p>
      </dgm:t>
    </dgm:pt>
    <dgm:pt modelId="{C6CFF56F-D636-4E9B-940D-E421D7A74769}" type="sibTrans" cxnId="{B0A13594-FD09-424A-816F-A4C2C8FBF071}">
      <dgm:prSet/>
      <dgm:spPr/>
      <dgm:t>
        <a:bodyPr/>
        <a:lstStyle/>
        <a:p>
          <a:endParaRPr lang="en-US"/>
        </a:p>
      </dgm:t>
    </dgm:pt>
    <dgm:pt modelId="{7FB82DEA-E1D6-4DC6-9B50-F4D18AF96B5C}">
      <dgm:prSet/>
      <dgm:spPr/>
      <dgm:t>
        <a:bodyPr/>
        <a:lstStyle/>
        <a:p>
          <a:r>
            <a:rPr lang="hr-HR" b="0" i="0" dirty="0"/>
            <a:t>Provesti postupak oblačenja zaštitnih sredstava kod sumnje na COVID 19.</a:t>
          </a:r>
          <a:endParaRPr lang="en-US" dirty="0"/>
        </a:p>
      </dgm:t>
    </dgm:pt>
    <dgm:pt modelId="{3514F210-CE68-4C8C-A273-07EA6537B480}" type="parTrans" cxnId="{A39EFB43-F6A6-4FA2-9508-406F3F04DAA4}">
      <dgm:prSet/>
      <dgm:spPr/>
      <dgm:t>
        <a:bodyPr/>
        <a:lstStyle/>
        <a:p>
          <a:endParaRPr lang="en-US"/>
        </a:p>
      </dgm:t>
    </dgm:pt>
    <dgm:pt modelId="{D208C02B-6240-447A-ACF9-4C80C8124A75}" type="sibTrans" cxnId="{A39EFB43-F6A6-4FA2-9508-406F3F04DAA4}">
      <dgm:prSet/>
      <dgm:spPr/>
      <dgm:t>
        <a:bodyPr/>
        <a:lstStyle/>
        <a:p>
          <a:endParaRPr lang="en-US"/>
        </a:p>
      </dgm:t>
    </dgm:pt>
    <dgm:pt modelId="{52B2C631-A268-4AF1-B9D4-93826EECEFF2}">
      <dgm:prSet/>
      <dgm:spPr/>
      <dgm:t>
        <a:bodyPr/>
        <a:lstStyle/>
        <a:p>
          <a:r>
            <a:rPr lang="hr-HR" b="0" i="0" dirty="0"/>
            <a:t>Provesti postupak skidanja zaštitnih sredstava </a:t>
          </a:r>
          <a:r>
            <a:rPr lang="pl-PL" b="0" i="0" dirty="0"/>
            <a:t>kod sumnje na COVID 19.</a:t>
          </a:r>
          <a:endParaRPr lang="en-US" dirty="0"/>
        </a:p>
      </dgm:t>
    </dgm:pt>
    <dgm:pt modelId="{9229DE47-2D6E-43C4-8858-1FDC7B77DEC3}" type="parTrans" cxnId="{0C0BDDA7-6B06-4ECF-AED2-B553BAB152B0}">
      <dgm:prSet/>
      <dgm:spPr/>
      <dgm:t>
        <a:bodyPr/>
        <a:lstStyle/>
        <a:p>
          <a:endParaRPr lang="en-US"/>
        </a:p>
      </dgm:t>
    </dgm:pt>
    <dgm:pt modelId="{5548B725-9BA2-4744-82C4-CE2756E564B2}" type="sibTrans" cxnId="{0C0BDDA7-6B06-4ECF-AED2-B553BAB152B0}">
      <dgm:prSet/>
      <dgm:spPr/>
      <dgm:t>
        <a:bodyPr/>
        <a:lstStyle/>
        <a:p>
          <a:endParaRPr lang="en-US"/>
        </a:p>
      </dgm:t>
    </dgm:pt>
    <dgm:pt modelId="{768FDCF7-0A27-4BA5-8E06-1A707D5F1CB0}" type="pres">
      <dgm:prSet presAssocID="{F7617E3D-1E5D-4B08-AE7C-313E620FB93D}" presName="linear" presStyleCnt="0">
        <dgm:presLayoutVars>
          <dgm:animLvl val="lvl"/>
          <dgm:resizeHandles val="exact"/>
        </dgm:presLayoutVars>
      </dgm:prSet>
      <dgm:spPr/>
    </dgm:pt>
    <dgm:pt modelId="{7D6F89EE-8BAC-4948-87F7-996DF7F2063B}" type="pres">
      <dgm:prSet presAssocID="{902DF49A-8EC0-4E76-9229-742C6DBB8FF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7CD9249F-2A39-4250-8FA4-57E7B15C4AA2}" type="pres">
      <dgm:prSet presAssocID="{BDED9631-925C-48A1-A865-D9C7DA5EAFAF}" presName="spacer" presStyleCnt="0"/>
      <dgm:spPr/>
    </dgm:pt>
    <dgm:pt modelId="{1DD055A4-5090-47E4-B7D4-5F93405E50F6}" type="pres">
      <dgm:prSet presAssocID="{EC8165B8-894F-4222-A5EC-E03E005E2A4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7F7F78D-B422-40F2-B939-8D3D7433D2AD}" type="pres">
      <dgm:prSet presAssocID="{A13A86EA-2BC2-478B-8965-06FCDECC774B}" presName="spacer" presStyleCnt="0"/>
      <dgm:spPr/>
    </dgm:pt>
    <dgm:pt modelId="{440D6AE7-7278-4DC5-94D9-7C658837BE75}" type="pres">
      <dgm:prSet presAssocID="{31A3EEF5-9E4E-4938-BDB9-02EE0938CEA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44555B7-6B36-4027-AB71-E7F2A1A72F85}" type="pres">
      <dgm:prSet presAssocID="{C6CFF56F-D636-4E9B-940D-E421D7A74769}" presName="spacer" presStyleCnt="0"/>
      <dgm:spPr/>
    </dgm:pt>
    <dgm:pt modelId="{D09A01BF-36A2-4B4C-95E5-907C2CF972F5}" type="pres">
      <dgm:prSet presAssocID="{7FB82DEA-E1D6-4DC6-9B50-F4D18AF96B5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6B9076C-F98F-4502-946A-AE80AF99A228}" type="pres">
      <dgm:prSet presAssocID="{D208C02B-6240-447A-ACF9-4C80C8124A75}" presName="spacer" presStyleCnt="0"/>
      <dgm:spPr/>
    </dgm:pt>
    <dgm:pt modelId="{8034654B-0977-4FB5-996C-F9C393533713}" type="pres">
      <dgm:prSet presAssocID="{52B2C631-A268-4AF1-B9D4-93826EECEFF2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39EFB43-F6A6-4FA2-9508-406F3F04DAA4}" srcId="{F7617E3D-1E5D-4B08-AE7C-313E620FB93D}" destId="{7FB82DEA-E1D6-4DC6-9B50-F4D18AF96B5C}" srcOrd="3" destOrd="0" parTransId="{3514F210-CE68-4C8C-A273-07EA6537B480}" sibTransId="{D208C02B-6240-447A-ACF9-4C80C8124A75}"/>
    <dgm:cxn modelId="{43608070-3445-4B1F-93A7-06234E32A21C}" type="presOf" srcId="{7FB82DEA-E1D6-4DC6-9B50-F4D18AF96B5C}" destId="{D09A01BF-36A2-4B4C-95E5-907C2CF972F5}" srcOrd="0" destOrd="0" presId="urn:microsoft.com/office/officeart/2005/8/layout/vList2"/>
    <dgm:cxn modelId="{B0A13594-FD09-424A-816F-A4C2C8FBF071}" srcId="{F7617E3D-1E5D-4B08-AE7C-313E620FB93D}" destId="{31A3EEF5-9E4E-4938-BDB9-02EE0938CEA3}" srcOrd="2" destOrd="0" parTransId="{6CDC44ED-F3C9-4A23-8E8B-AF323D12F04D}" sibTransId="{C6CFF56F-D636-4E9B-940D-E421D7A74769}"/>
    <dgm:cxn modelId="{DD4A0F97-9E42-4CDA-B9C1-851D75C25AF0}" srcId="{F7617E3D-1E5D-4B08-AE7C-313E620FB93D}" destId="{EC8165B8-894F-4222-A5EC-E03E005E2A47}" srcOrd="1" destOrd="0" parTransId="{B55567F9-E025-420E-B1CF-EBC66F8F936B}" sibTransId="{A13A86EA-2BC2-478B-8965-06FCDECC774B}"/>
    <dgm:cxn modelId="{7EA0B9A2-BFDA-4934-8F6F-1CAC074FE400}" type="presOf" srcId="{EC8165B8-894F-4222-A5EC-E03E005E2A47}" destId="{1DD055A4-5090-47E4-B7D4-5F93405E50F6}" srcOrd="0" destOrd="0" presId="urn:microsoft.com/office/officeart/2005/8/layout/vList2"/>
    <dgm:cxn modelId="{324970A5-2ECC-4573-8404-BEA2081FBCE8}" srcId="{F7617E3D-1E5D-4B08-AE7C-313E620FB93D}" destId="{902DF49A-8EC0-4E76-9229-742C6DBB8FF8}" srcOrd="0" destOrd="0" parTransId="{5E06FCA3-0186-440C-B166-B1D90119600C}" sibTransId="{BDED9631-925C-48A1-A865-D9C7DA5EAFAF}"/>
    <dgm:cxn modelId="{0C0BDDA7-6B06-4ECF-AED2-B553BAB152B0}" srcId="{F7617E3D-1E5D-4B08-AE7C-313E620FB93D}" destId="{52B2C631-A268-4AF1-B9D4-93826EECEFF2}" srcOrd="4" destOrd="0" parTransId="{9229DE47-2D6E-43C4-8858-1FDC7B77DEC3}" sibTransId="{5548B725-9BA2-4744-82C4-CE2756E564B2}"/>
    <dgm:cxn modelId="{9B6F49CA-366A-4EE4-BEE1-3EFDCEA40978}" type="presOf" srcId="{52B2C631-A268-4AF1-B9D4-93826EECEFF2}" destId="{8034654B-0977-4FB5-996C-F9C393533713}" srcOrd="0" destOrd="0" presId="urn:microsoft.com/office/officeart/2005/8/layout/vList2"/>
    <dgm:cxn modelId="{7A80ACD1-3DCF-4C71-8CF9-89A6C97CE148}" type="presOf" srcId="{902DF49A-8EC0-4E76-9229-742C6DBB8FF8}" destId="{7D6F89EE-8BAC-4948-87F7-996DF7F2063B}" srcOrd="0" destOrd="0" presId="urn:microsoft.com/office/officeart/2005/8/layout/vList2"/>
    <dgm:cxn modelId="{A5313BE1-91DD-4275-99EB-2492E6D5D123}" type="presOf" srcId="{31A3EEF5-9E4E-4938-BDB9-02EE0938CEA3}" destId="{440D6AE7-7278-4DC5-94D9-7C658837BE75}" srcOrd="0" destOrd="0" presId="urn:microsoft.com/office/officeart/2005/8/layout/vList2"/>
    <dgm:cxn modelId="{2DC307ED-5C06-4141-986B-ED63271DA765}" type="presOf" srcId="{F7617E3D-1E5D-4B08-AE7C-313E620FB93D}" destId="{768FDCF7-0A27-4BA5-8E06-1A707D5F1CB0}" srcOrd="0" destOrd="0" presId="urn:microsoft.com/office/officeart/2005/8/layout/vList2"/>
    <dgm:cxn modelId="{3A76507B-8609-4FDB-8A25-5F190171AA29}" type="presParOf" srcId="{768FDCF7-0A27-4BA5-8E06-1A707D5F1CB0}" destId="{7D6F89EE-8BAC-4948-87F7-996DF7F2063B}" srcOrd="0" destOrd="0" presId="urn:microsoft.com/office/officeart/2005/8/layout/vList2"/>
    <dgm:cxn modelId="{90F05365-F810-4EEA-B1BD-A22D51B6A0E4}" type="presParOf" srcId="{768FDCF7-0A27-4BA5-8E06-1A707D5F1CB0}" destId="{7CD9249F-2A39-4250-8FA4-57E7B15C4AA2}" srcOrd="1" destOrd="0" presId="urn:microsoft.com/office/officeart/2005/8/layout/vList2"/>
    <dgm:cxn modelId="{68F11115-BCC1-450D-80CC-AD662C6B5D2A}" type="presParOf" srcId="{768FDCF7-0A27-4BA5-8E06-1A707D5F1CB0}" destId="{1DD055A4-5090-47E4-B7D4-5F93405E50F6}" srcOrd="2" destOrd="0" presId="urn:microsoft.com/office/officeart/2005/8/layout/vList2"/>
    <dgm:cxn modelId="{3D0F6333-54F5-42DE-B41D-6D1E0A3CD56E}" type="presParOf" srcId="{768FDCF7-0A27-4BA5-8E06-1A707D5F1CB0}" destId="{77F7F78D-B422-40F2-B939-8D3D7433D2AD}" srcOrd="3" destOrd="0" presId="urn:microsoft.com/office/officeart/2005/8/layout/vList2"/>
    <dgm:cxn modelId="{98263DF7-62F2-4313-BB5C-3055A4462A68}" type="presParOf" srcId="{768FDCF7-0A27-4BA5-8E06-1A707D5F1CB0}" destId="{440D6AE7-7278-4DC5-94D9-7C658837BE75}" srcOrd="4" destOrd="0" presId="urn:microsoft.com/office/officeart/2005/8/layout/vList2"/>
    <dgm:cxn modelId="{257492D4-A6DD-4BAF-B44F-D69665659746}" type="presParOf" srcId="{768FDCF7-0A27-4BA5-8E06-1A707D5F1CB0}" destId="{444555B7-6B36-4027-AB71-E7F2A1A72F85}" srcOrd="5" destOrd="0" presId="urn:microsoft.com/office/officeart/2005/8/layout/vList2"/>
    <dgm:cxn modelId="{F141B7B9-60A4-4437-A2C0-01061FA4BBC1}" type="presParOf" srcId="{768FDCF7-0A27-4BA5-8E06-1A707D5F1CB0}" destId="{D09A01BF-36A2-4B4C-95E5-907C2CF972F5}" srcOrd="6" destOrd="0" presId="urn:microsoft.com/office/officeart/2005/8/layout/vList2"/>
    <dgm:cxn modelId="{474D9119-44A8-48C3-A5C4-90F0495359D3}" type="presParOf" srcId="{768FDCF7-0A27-4BA5-8E06-1A707D5F1CB0}" destId="{C6B9076C-F98F-4502-946A-AE80AF99A228}" srcOrd="7" destOrd="0" presId="urn:microsoft.com/office/officeart/2005/8/layout/vList2"/>
    <dgm:cxn modelId="{C93F1BBC-4621-4F29-ABB1-032B65896E1E}" type="presParOf" srcId="{768FDCF7-0A27-4BA5-8E06-1A707D5F1CB0}" destId="{8034654B-0977-4FB5-996C-F9C39353371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E456A0-1B10-4276-9ACE-368ABFAAEA51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80FBE55-DED7-4E07-97D1-BCC2D8ABF244}">
      <dgm:prSet/>
      <dgm:spPr/>
      <dgm:t>
        <a:bodyPr/>
        <a:lstStyle/>
        <a:p>
          <a:r>
            <a:rPr lang="hr-HR" dirty="0"/>
            <a:t>Koje su najvažnije značajke zaraznih bolesti?</a:t>
          </a:r>
          <a:endParaRPr lang="en-US" dirty="0"/>
        </a:p>
      </dgm:t>
    </dgm:pt>
    <dgm:pt modelId="{5A3D77FB-B7E3-4C61-AAAC-9855897F172A}" type="parTrans" cxnId="{FA4345BC-4474-4C1B-934F-A23BD3822228}">
      <dgm:prSet/>
      <dgm:spPr/>
      <dgm:t>
        <a:bodyPr/>
        <a:lstStyle/>
        <a:p>
          <a:endParaRPr lang="en-US"/>
        </a:p>
      </dgm:t>
    </dgm:pt>
    <dgm:pt modelId="{C74FC64E-01BF-4455-9C5D-E06AE9875E0F}" type="sibTrans" cxnId="{FA4345BC-4474-4C1B-934F-A23BD3822228}">
      <dgm:prSet/>
      <dgm:spPr/>
      <dgm:t>
        <a:bodyPr/>
        <a:lstStyle/>
        <a:p>
          <a:endParaRPr lang="en-US"/>
        </a:p>
      </dgm:t>
    </dgm:pt>
    <dgm:pt modelId="{158DA9C2-373A-497E-A854-0E81F0077356}">
      <dgm:prSet/>
      <dgm:spPr/>
      <dgm:t>
        <a:bodyPr/>
        <a:lstStyle/>
        <a:p>
          <a:r>
            <a:rPr lang="hr-HR"/>
            <a:t>Opišite Vogralikov lanac.</a:t>
          </a:r>
          <a:endParaRPr lang="en-US"/>
        </a:p>
      </dgm:t>
    </dgm:pt>
    <dgm:pt modelId="{5E148156-0234-477E-A9FA-3EE0ECB0E5F5}" type="parTrans" cxnId="{64710314-10B5-4931-8EC8-2539876955AC}">
      <dgm:prSet/>
      <dgm:spPr/>
      <dgm:t>
        <a:bodyPr/>
        <a:lstStyle/>
        <a:p>
          <a:endParaRPr lang="en-US"/>
        </a:p>
      </dgm:t>
    </dgm:pt>
    <dgm:pt modelId="{7BD6F6D5-BA93-40AE-936E-BBBF17EB6923}" type="sibTrans" cxnId="{64710314-10B5-4931-8EC8-2539876955AC}">
      <dgm:prSet/>
      <dgm:spPr/>
      <dgm:t>
        <a:bodyPr/>
        <a:lstStyle/>
        <a:p>
          <a:endParaRPr lang="en-US"/>
        </a:p>
      </dgm:t>
    </dgm:pt>
    <dgm:pt modelId="{F1ECCC49-F87D-476E-B39E-B3D8F8A3C166}">
      <dgm:prSet/>
      <dgm:spPr/>
      <dgm:t>
        <a:bodyPr/>
        <a:lstStyle/>
        <a:p>
          <a:r>
            <a:rPr lang="hr-HR"/>
            <a:t>Koje metode sprječavanja infekcije poznajete?</a:t>
          </a:r>
          <a:endParaRPr lang="en-US"/>
        </a:p>
      </dgm:t>
    </dgm:pt>
    <dgm:pt modelId="{81924483-2CAA-4339-A16E-610A80732AD3}" type="parTrans" cxnId="{8D3F2BFE-4CC2-4E2F-A081-4E28D2F85664}">
      <dgm:prSet/>
      <dgm:spPr/>
      <dgm:t>
        <a:bodyPr/>
        <a:lstStyle/>
        <a:p>
          <a:endParaRPr lang="en-US"/>
        </a:p>
      </dgm:t>
    </dgm:pt>
    <dgm:pt modelId="{66DC07AC-3C44-4420-B64D-FF6873D8044E}" type="sibTrans" cxnId="{8D3F2BFE-4CC2-4E2F-A081-4E28D2F85664}">
      <dgm:prSet/>
      <dgm:spPr/>
      <dgm:t>
        <a:bodyPr/>
        <a:lstStyle/>
        <a:p>
          <a:endParaRPr lang="en-US"/>
        </a:p>
      </dgm:t>
    </dgm:pt>
    <dgm:pt modelId="{7886E271-CE6B-4EAF-868B-6F9F34B3293C}">
      <dgm:prSet/>
      <dgm:spPr/>
      <dgm:t>
        <a:bodyPr/>
        <a:lstStyle/>
        <a:p>
          <a:r>
            <a:rPr lang="hr-HR"/>
            <a:t>Koja zaštitna sredstva koriste zdravstveni djelatnici?</a:t>
          </a:r>
          <a:endParaRPr lang="en-US"/>
        </a:p>
      </dgm:t>
    </dgm:pt>
    <dgm:pt modelId="{51875D2E-B0F4-4331-893A-8330CA285C84}" type="parTrans" cxnId="{7CFADAD7-7B26-45B9-9734-3401CEFADF1E}">
      <dgm:prSet/>
      <dgm:spPr/>
      <dgm:t>
        <a:bodyPr/>
        <a:lstStyle/>
        <a:p>
          <a:endParaRPr lang="en-US"/>
        </a:p>
      </dgm:t>
    </dgm:pt>
    <dgm:pt modelId="{D328DBAE-CE8E-47E3-ABED-A236B6BADEC1}" type="sibTrans" cxnId="{7CFADAD7-7B26-45B9-9734-3401CEFADF1E}">
      <dgm:prSet/>
      <dgm:spPr/>
      <dgm:t>
        <a:bodyPr/>
        <a:lstStyle/>
        <a:p>
          <a:endParaRPr lang="en-US"/>
        </a:p>
      </dgm:t>
    </dgm:pt>
    <dgm:pt modelId="{8DE554C6-CB09-4104-9128-442E5DCCD9A8}">
      <dgm:prSet/>
      <dgm:spPr/>
      <dgm:t>
        <a:bodyPr/>
        <a:lstStyle/>
        <a:p>
          <a:r>
            <a:rPr lang="pl-PL"/>
            <a:t>Što je to epidemija, a što pandemija?</a:t>
          </a:r>
          <a:endParaRPr lang="en-US"/>
        </a:p>
      </dgm:t>
    </dgm:pt>
    <dgm:pt modelId="{ACF7EA41-79E6-4F46-8906-CD9FB957624B}" type="parTrans" cxnId="{EB9933A6-F30C-4124-AA1B-7499176A9263}">
      <dgm:prSet/>
      <dgm:spPr/>
      <dgm:t>
        <a:bodyPr/>
        <a:lstStyle/>
        <a:p>
          <a:endParaRPr lang="en-US"/>
        </a:p>
      </dgm:t>
    </dgm:pt>
    <dgm:pt modelId="{CF06E0EF-A782-4F12-930D-A7BC085F3762}" type="sibTrans" cxnId="{EB9933A6-F30C-4124-AA1B-7499176A9263}">
      <dgm:prSet/>
      <dgm:spPr/>
      <dgm:t>
        <a:bodyPr/>
        <a:lstStyle/>
        <a:p>
          <a:endParaRPr lang="en-US"/>
        </a:p>
      </dgm:t>
    </dgm:pt>
    <dgm:pt modelId="{77072AAF-E6F5-4892-B3D7-A2FCEDA3D940}">
      <dgm:prSet/>
      <dgm:spPr/>
      <dgm:t>
        <a:bodyPr/>
        <a:lstStyle/>
        <a:p>
          <a:r>
            <a:rPr lang="hr-HR"/>
            <a:t>Čemu služi karantena?</a:t>
          </a:r>
          <a:endParaRPr lang="en-US"/>
        </a:p>
      </dgm:t>
    </dgm:pt>
    <dgm:pt modelId="{16C1EA06-76EE-49E8-863B-E509AAE9BF3C}" type="parTrans" cxnId="{E716CF4E-AC8C-42CE-84D7-CA8451739C0B}">
      <dgm:prSet/>
      <dgm:spPr/>
      <dgm:t>
        <a:bodyPr/>
        <a:lstStyle/>
        <a:p>
          <a:endParaRPr lang="en-US"/>
        </a:p>
      </dgm:t>
    </dgm:pt>
    <dgm:pt modelId="{A4CB4E59-A61F-4C15-9FE1-25CD04CA6B69}" type="sibTrans" cxnId="{E716CF4E-AC8C-42CE-84D7-CA8451739C0B}">
      <dgm:prSet/>
      <dgm:spPr/>
      <dgm:t>
        <a:bodyPr/>
        <a:lstStyle/>
        <a:p>
          <a:endParaRPr lang="en-US"/>
        </a:p>
      </dgm:t>
    </dgm:pt>
    <dgm:pt modelId="{EC6A921D-FDB4-48F6-9E4E-0EF9F265479E}" type="pres">
      <dgm:prSet presAssocID="{21E456A0-1B10-4276-9ACE-368ABFAAEA51}" presName="vert0" presStyleCnt="0">
        <dgm:presLayoutVars>
          <dgm:dir/>
          <dgm:animOne val="branch"/>
          <dgm:animLvl val="lvl"/>
        </dgm:presLayoutVars>
      </dgm:prSet>
      <dgm:spPr/>
    </dgm:pt>
    <dgm:pt modelId="{6604E4BE-D1C0-4A84-A7FA-C48A4B93396A}" type="pres">
      <dgm:prSet presAssocID="{A80FBE55-DED7-4E07-97D1-BCC2D8ABF244}" presName="thickLine" presStyleLbl="alignNode1" presStyleIdx="0" presStyleCnt="6"/>
      <dgm:spPr/>
    </dgm:pt>
    <dgm:pt modelId="{758A57F0-3D09-414B-BE9E-2989F36A1355}" type="pres">
      <dgm:prSet presAssocID="{A80FBE55-DED7-4E07-97D1-BCC2D8ABF244}" presName="horz1" presStyleCnt="0"/>
      <dgm:spPr/>
    </dgm:pt>
    <dgm:pt modelId="{965F7A0C-B934-47E1-BE0C-1C31A9574054}" type="pres">
      <dgm:prSet presAssocID="{A80FBE55-DED7-4E07-97D1-BCC2D8ABF244}" presName="tx1" presStyleLbl="revTx" presStyleIdx="0" presStyleCnt="6"/>
      <dgm:spPr/>
    </dgm:pt>
    <dgm:pt modelId="{45263582-C79D-4A55-9AFC-9B66422DC415}" type="pres">
      <dgm:prSet presAssocID="{A80FBE55-DED7-4E07-97D1-BCC2D8ABF244}" presName="vert1" presStyleCnt="0"/>
      <dgm:spPr/>
    </dgm:pt>
    <dgm:pt modelId="{4CC0A7B2-5B8D-47D6-8FAB-8FFD2CBB689E}" type="pres">
      <dgm:prSet presAssocID="{158DA9C2-373A-497E-A854-0E81F0077356}" presName="thickLine" presStyleLbl="alignNode1" presStyleIdx="1" presStyleCnt="6"/>
      <dgm:spPr/>
    </dgm:pt>
    <dgm:pt modelId="{D09D10D3-CBBF-487D-A224-CEABAA929AF9}" type="pres">
      <dgm:prSet presAssocID="{158DA9C2-373A-497E-A854-0E81F0077356}" presName="horz1" presStyleCnt="0"/>
      <dgm:spPr/>
    </dgm:pt>
    <dgm:pt modelId="{EA8F0F60-0F28-4A80-9828-49626B7B523C}" type="pres">
      <dgm:prSet presAssocID="{158DA9C2-373A-497E-A854-0E81F0077356}" presName="tx1" presStyleLbl="revTx" presStyleIdx="1" presStyleCnt="6"/>
      <dgm:spPr/>
    </dgm:pt>
    <dgm:pt modelId="{B3CB4E71-BF73-4677-B349-564160009E19}" type="pres">
      <dgm:prSet presAssocID="{158DA9C2-373A-497E-A854-0E81F0077356}" presName="vert1" presStyleCnt="0"/>
      <dgm:spPr/>
    </dgm:pt>
    <dgm:pt modelId="{44824CE0-9B06-4EDB-B0E0-3E9D676224C2}" type="pres">
      <dgm:prSet presAssocID="{F1ECCC49-F87D-476E-B39E-B3D8F8A3C166}" presName="thickLine" presStyleLbl="alignNode1" presStyleIdx="2" presStyleCnt="6"/>
      <dgm:spPr/>
    </dgm:pt>
    <dgm:pt modelId="{1DD3C8CB-6A14-4EAD-897B-77B10FDA4129}" type="pres">
      <dgm:prSet presAssocID="{F1ECCC49-F87D-476E-B39E-B3D8F8A3C166}" presName="horz1" presStyleCnt="0"/>
      <dgm:spPr/>
    </dgm:pt>
    <dgm:pt modelId="{A86CB287-68B8-4608-A2A4-8D87A1BA1906}" type="pres">
      <dgm:prSet presAssocID="{F1ECCC49-F87D-476E-B39E-B3D8F8A3C166}" presName="tx1" presStyleLbl="revTx" presStyleIdx="2" presStyleCnt="6"/>
      <dgm:spPr/>
    </dgm:pt>
    <dgm:pt modelId="{2D91FF95-C348-4D7B-BBFC-160434FE3AEA}" type="pres">
      <dgm:prSet presAssocID="{F1ECCC49-F87D-476E-B39E-B3D8F8A3C166}" presName="vert1" presStyleCnt="0"/>
      <dgm:spPr/>
    </dgm:pt>
    <dgm:pt modelId="{58BBFAE3-F7F8-46B2-AD2D-4AEF337211FA}" type="pres">
      <dgm:prSet presAssocID="{7886E271-CE6B-4EAF-868B-6F9F34B3293C}" presName="thickLine" presStyleLbl="alignNode1" presStyleIdx="3" presStyleCnt="6"/>
      <dgm:spPr/>
    </dgm:pt>
    <dgm:pt modelId="{E0EE52E5-D924-47F4-A065-DCC91E309EFF}" type="pres">
      <dgm:prSet presAssocID="{7886E271-CE6B-4EAF-868B-6F9F34B3293C}" presName="horz1" presStyleCnt="0"/>
      <dgm:spPr/>
    </dgm:pt>
    <dgm:pt modelId="{9ECA1AA1-60C2-40DE-A980-E3A2FB8266D4}" type="pres">
      <dgm:prSet presAssocID="{7886E271-CE6B-4EAF-868B-6F9F34B3293C}" presName="tx1" presStyleLbl="revTx" presStyleIdx="3" presStyleCnt="6"/>
      <dgm:spPr/>
    </dgm:pt>
    <dgm:pt modelId="{D75D33C9-76C9-4ADA-8E21-16D1B9E0ABA8}" type="pres">
      <dgm:prSet presAssocID="{7886E271-CE6B-4EAF-868B-6F9F34B3293C}" presName="vert1" presStyleCnt="0"/>
      <dgm:spPr/>
    </dgm:pt>
    <dgm:pt modelId="{F14BDB5A-DC11-49AE-A4CA-B2729F2F8471}" type="pres">
      <dgm:prSet presAssocID="{8DE554C6-CB09-4104-9128-442E5DCCD9A8}" presName="thickLine" presStyleLbl="alignNode1" presStyleIdx="4" presStyleCnt="6"/>
      <dgm:spPr/>
    </dgm:pt>
    <dgm:pt modelId="{72BCFCFC-83A1-40A9-AEA3-6A0B1BD095F8}" type="pres">
      <dgm:prSet presAssocID="{8DE554C6-CB09-4104-9128-442E5DCCD9A8}" presName="horz1" presStyleCnt="0"/>
      <dgm:spPr/>
    </dgm:pt>
    <dgm:pt modelId="{7F02E409-ED60-4BA9-B961-04348325EC48}" type="pres">
      <dgm:prSet presAssocID="{8DE554C6-CB09-4104-9128-442E5DCCD9A8}" presName="tx1" presStyleLbl="revTx" presStyleIdx="4" presStyleCnt="6"/>
      <dgm:spPr/>
    </dgm:pt>
    <dgm:pt modelId="{2FF9E2C3-4BB0-4FF7-8BE4-BCA6E9BE0C29}" type="pres">
      <dgm:prSet presAssocID="{8DE554C6-CB09-4104-9128-442E5DCCD9A8}" presName="vert1" presStyleCnt="0"/>
      <dgm:spPr/>
    </dgm:pt>
    <dgm:pt modelId="{FAEE5A03-D3E2-4621-A56F-BE28187679D5}" type="pres">
      <dgm:prSet presAssocID="{77072AAF-E6F5-4892-B3D7-A2FCEDA3D940}" presName="thickLine" presStyleLbl="alignNode1" presStyleIdx="5" presStyleCnt="6"/>
      <dgm:spPr/>
    </dgm:pt>
    <dgm:pt modelId="{45187D92-AC2A-4CB1-AAA1-6E054AB542A9}" type="pres">
      <dgm:prSet presAssocID="{77072AAF-E6F5-4892-B3D7-A2FCEDA3D940}" presName="horz1" presStyleCnt="0"/>
      <dgm:spPr/>
    </dgm:pt>
    <dgm:pt modelId="{2BDF0CA1-7BE4-4528-806F-BF5374215728}" type="pres">
      <dgm:prSet presAssocID="{77072AAF-E6F5-4892-B3D7-A2FCEDA3D940}" presName="tx1" presStyleLbl="revTx" presStyleIdx="5" presStyleCnt="6"/>
      <dgm:spPr/>
    </dgm:pt>
    <dgm:pt modelId="{3D512B71-D8CF-4C2F-8F28-745050C3528F}" type="pres">
      <dgm:prSet presAssocID="{77072AAF-E6F5-4892-B3D7-A2FCEDA3D940}" presName="vert1" presStyleCnt="0"/>
      <dgm:spPr/>
    </dgm:pt>
  </dgm:ptLst>
  <dgm:cxnLst>
    <dgm:cxn modelId="{C6DD9406-C54D-4DB6-AE68-282D38D78ED7}" type="presOf" srcId="{F1ECCC49-F87D-476E-B39E-B3D8F8A3C166}" destId="{A86CB287-68B8-4608-A2A4-8D87A1BA1906}" srcOrd="0" destOrd="0" presId="urn:microsoft.com/office/officeart/2008/layout/LinedList"/>
    <dgm:cxn modelId="{64710314-10B5-4931-8EC8-2539876955AC}" srcId="{21E456A0-1B10-4276-9ACE-368ABFAAEA51}" destId="{158DA9C2-373A-497E-A854-0E81F0077356}" srcOrd="1" destOrd="0" parTransId="{5E148156-0234-477E-A9FA-3EE0ECB0E5F5}" sibTransId="{7BD6F6D5-BA93-40AE-936E-BBBF17EB6923}"/>
    <dgm:cxn modelId="{587DBD46-11A5-4FB3-9D71-F826B78D691B}" type="presOf" srcId="{7886E271-CE6B-4EAF-868B-6F9F34B3293C}" destId="{9ECA1AA1-60C2-40DE-A980-E3A2FB8266D4}" srcOrd="0" destOrd="0" presId="urn:microsoft.com/office/officeart/2008/layout/LinedList"/>
    <dgm:cxn modelId="{429EA64D-D16F-4EF9-A4DC-7EDB9535703C}" type="presOf" srcId="{A80FBE55-DED7-4E07-97D1-BCC2D8ABF244}" destId="{965F7A0C-B934-47E1-BE0C-1C31A9574054}" srcOrd="0" destOrd="0" presId="urn:microsoft.com/office/officeart/2008/layout/LinedList"/>
    <dgm:cxn modelId="{E716CF4E-AC8C-42CE-84D7-CA8451739C0B}" srcId="{21E456A0-1B10-4276-9ACE-368ABFAAEA51}" destId="{77072AAF-E6F5-4892-B3D7-A2FCEDA3D940}" srcOrd="5" destOrd="0" parTransId="{16C1EA06-76EE-49E8-863B-E509AAE9BF3C}" sibTransId="{A4CB4E59-A61F-4C15-9FE1-25CD04CA6B69}"/>
    <dgm:cxn modelId="{EB9933A6-F30C-4124-AA1B-7499176A9263}" srcId="{21E456A0-1B10-4276-9ACE-368ABFAAEA51}" destId="{8DE554C6-CB09-4104-9128-442E5DCCD9A8}" srcOrd="4" destOrd="0" parTransId="{ACF7EA41-79E6-4F46-8906-CD9FB957624B}" sibTransId="{CF06E0EF-A782-4F12-930D-A7BC085F3762}"/>
    <dgm:cxn modelId="{4B27BAB2-9449-4445-B533-27D0F1723A06}" type="presOf" srcId="{21E456A0-1B10-4276-9ACE-368ABFAAEA51}" destId="{EC6A921D-FDB4-48F6-9E4E-0EF9F265479E}" srcOrd="0" destOrd="0" presId="urn:microsoft.com/office/officeart/2008/layout/LinedList"/>
    <dgm:cxn modelId="{FA4345BC-4474-4C1B-934F-A23BD3822228}" srcId="{21E456A0-1B10-4276-9ACE-368ABFAAEA51}" destId="{A80FBE55-DED7-4E07-97D1-BCC2D8ABF244}" srcOrd="0" destOrd="0" parTransId="{5A3D77FB-B7E3-4C61-AAAC-9855897F172A}" sibTransId="{C74FC64E-01BF-4455-9C5D-E06AE9875E0F}"/>
    <dgm:cxn modelId="{7CFADAD7-7B26-45B9-9734-3401CEFADF1E}" srcId="{21E456A0-1B10-4276-9ACE-368ABFAAEA51}" destId="{7886E271-CE6B-4EAF-868B-6F9F34B3293C}" srcOrd="3" destOrd="0" parTransId="{51875D2E-B0F4-4331-893A-8330CA285C84}" sibTransId="{D328DBAE-CE8E-47E3-ABED-A236B6BADEC1}"/>
    <dgm:cxn modelId="{701B14E5-BB01-4D58-A5C7-617D41A7A423}" type="presOf" srcId="{158DA9C2-373A-497E-A854-0E81F0077356}" destId="{EA8F0F60-0F28-4A80-9828-49626B7B523C}" srcOrd="0" destOrd="0" presId="urn:microsoft.com/office/officeart/2008/layout/LinedList"/>
    <dgm:cxn modelId="{61B879E5-2956-4F7B-BAF1-91DCD7E71D76}" type="presOf" srcId="{77072AAF-E6F5-4892-B3D7-A2FCEDA3D940}" destId="{2BDF0CA1-7BE4-4528-806F-BF5374215728}" srcOrd="0" destOrd="0" presId="urn:microsoft.com/office/officeart/2008/layout/LinedList"/>
    <dgm:cxn modelId="{55334AE6-31B8-45E6-A312-E35D7859F37B}" type="presOf" srcId="{8DE554C6-CB09-4104-9128-442E5DCCD9A8}" destId="{7F02E409-ED60-4BA9-B961-04348325EC48}" srcOrd="0" destOrd="0" presId="urn:microsoft.com/office/officeart/2008/layout/LinedList"/>
    <dgm:cxn modelId="{8D3F2BFE-4CC2-4E2F-A081-4E28D2F85664}" srcId="{21E456A0-1B10-4276-9ACE-368ABFAAEA51}" destId="{F1ECCC49-F87D-476E-B39E-B3D8F8A3C166}" srcOrd="2" destOrd="0" parTransId="{81924483-2CAA-4339-A16E-610A80732AD3}" sibTransId="{66DC07AC-3C44-4420-B64D-FF6873D8044E}"/>
    <dgm:cxn modelId="{2B6F1DE4-4928-493D-BE2D-0C2CC935072C}" type="presParOf" srcId="{EC6A921D-FDB4-48F6-9E4E-0EF9F265479E}" destId="{6604E4BE-D1C0-4A84-A7FA-C48A4B93396A}" srcOrd="0" destOrd="0" presId="urn:microsoft.com/office/officeart/2008/layout/LinedList"/>
    <dgm:cxn modelId="{628D2075-8198-4818-9BED-2BE88FCCAF8E}" type="presParOf" srcId="{EC6A921D-FDB4-48F6-9E4E-0EF9F265479E}" destId="{758A57F0-3D09-414B-BE9E-2989F36A1355}" srcOrd="1" destOrd="0" presId="urn:microsoft.com/office/officeart/2008/layout/LinedList"/>
    <dgm:cxn modelId="{F624DF14-9AAA-4B4D-BCF2-AC8A608C109E}" type="presParOf" srcId="{758A57F0-3D09-414B-BE9E-2989F36A1355}" destId="{965F7A0C-B934-47E1-BE0C-1C31A9574054}" srcOrd="0" destOrd="0" presId="urn:microsoft.com/office/officeart/2008/layout/LinedList"/>
    <dgm:cxn modelId="{BE37C9A3-37E6-4498-9FAB-9DDC92AF5859}" type="presParOf" srcId="{758A57F0-3D09-414B-BE9E-2989F36A1355}" destId="{45263582-C79D-4A55-9AFC-9B66422DC415}" srcOrd="1" destOrd="0" presId="urn:microsoft.com/office/officeart/2008/layout/LinedList"/>
    <dgm:cxn modelId="{4C610F22-AD09-4AB7-A9AC-1B9CB8AA5A37}" type="presParOf" srcId="{EC6A921D-FDB4-48F6-9E4E-0EF9F265479E}" destId="{4CC0A7B2-5B8D-47D6-8FAB-8FFD2CBB689E}" srcOrd="2" destOrd="0" presId="urn:microsoft.com/office/officeart/2008/layout/LinedList"/>
    <dgm:cxn modelId="{4485E23F-1D74-4071-9289-8C3AA02191AC}" type="presParOf" srcId="{EC6A921D-FDB4-48F6-9E4E-0EF9F265479E}" destId="{D09D10D3-CBBF-487D-A224-CEABAA929AF9}" srcOrd="3" destOrd="0" presId="urn:microsoft.com/office/officeart/2008/layout/LinedList"/>
    <dgm:cxn modelId="{B91738E8-5DB4-4D54-A2B5-1B86A82485B7}" type="presParOf" srcId="{D09D10D3-CBBF-487D-A224-CEABAA929AF9}" destId="{EA8F0F60-0F28-4A80-9828-49626B7B523C}" srcOrd="0" destOrd="0" presId="urn:microsoft.com/office/officeart/2008/layout/LinedList"/>
    <dgm:cxn modelId="{B32234EE-C5B1-4742-AB8A-34E9BD76D43F}" type="presParOf" srcId="{D09D10D3-CBBF-487D-A224-CEABAA929AF9}" destId="{B3CB4E71-BF73-4677-B349-564160009E19}" srcOrd="1" destOrd="0" presId="urn:microsoft.com/office/officeart/2008/layout/LinedList"/>
    <dgm:cxn modelId="{40FAB829-3741-4CF8-95C9-337917F0962E}" type="presParOf" srcId="{EC6A921D-FDB4-48F6-9E4E-0EF9F265479E}" destId="{44824CE0-9B06-4EDB-B0E0-3E9D676224C2}" srcOrd="4" destOrd="0" presId="urn:microsoft.com/office/officeart/2008/layout/LinedList"/>
    <dgm:cxn modelId="{6FA07366-D921-4FC4-92A4-366BAAB164E3}" type="presParOf" srcId="{EC6A921D-FDB4-48F6-9E4E-0EF9F265479E}" destId="{1DD3C8CB-6A14-4EAD-897B-77B10FDA4129}" srcOrd="5" destOrd="0" presId="urn:microsoft.com/office/officeart/2008/layout/LinedList"/>
    <dgm:cxn modelId="{BA9A7216-0FE4-417F-9ADF-6834CDEA5E18}" type="presParOf" srcId="{1DD3C8CB-6A14-4EAD-897B-77B10FDA4129}" destId="{A86CB287-68B8-4608-A2A4-8D87A1BA1906}" srcOrd="0" destOrd="0" presId="urn:microsoft.com/office/officeart/2008/layout/LinedList"/>
    <dgm:cxn modelId="{3AAAC422-470A-4C50-AE62-EE32281AC9C3}" type="presParOf" srcId="{1DD3C8CB-6A14-4EAD-897B-77B10FDA4129}" destId="{2D91FF95-C348-4D7B-BBFC-160434FE3AEA}" srcOrd="1" destOrd="0" presId="urn:microsoft.com/office/officeart/2008/layout/LinedList"/>
    <dgm:cxn modelId="{A4C900FB-98E3-42F0-A6A3-2743F1A40B9B}" type="presParOf" srcId="{EC6A921D-FDB4-48F6-9E4E-0EF9F265479E}" destId="{58BBFAE3-F7F8-46B2-AD2D-4AEF337211FA}" srcOrd="6" destOrd="0" presId="urn:microsoft.com/office/officeart/2008/layout/LinedList"/>
    <dgm:cxn modelId="{5C0094BA-8A30-4C9C-A9EE-6A95CA58FB72}" type="presParOf" srcId="{EC6A921D-FDB4-48F6-9E4E-0EF9F265479E}" destId="{E0EE52E5-D924-47F4-A065-DCC91E309EFF}" srcOrd="7" destOrd="0" presId="urn:microsoft.com/office/officeart/2008/layout/LinedList"/>
    <dgm:cxn modelId="{9C5D28AC-89CE-47B4-B4AB-7C1213452751}" type="presParOf" srcId="{E0EE52E5-D924-47F4-A065-DCC91E309EFF}" destId="{9ECA1AA1-60C2-40DE-A980-E3A2FB8266D4}" srcOrd="0" destOrd="0" presId="urn:microsoft.com/office/officeart/2008/layout/LinedList"/>
    <dgm:cxn modelId="{9A7344F6-68F7-4A10-8946-02D7AA668006}" type="presParOf" srcId="{E0EE52E5-D924-47F4-A065-DCC91E309EFF}" destId="{D75D33C9-76C9-4ADA-8E21-16D1B9E0ABA8}" srcOrd="1" destOrd="0" presId="urn:microsoft.com/office/officeart/2008/layout/LinedList"/>
    <dgm:cxn modelId="{DF3A69D1-6B72-4F8B-BFDF-F182B73936AA}" type="presParOf" srcId="{EC6A921D-FDB4-48F6-9E4E-0EF9F265479E}" destId="{F14BDB5A-DC11-49AE-A4CA-B2729F2F8471}" srcOrd="8" destOrd="0" presId="urn:microsoft.com/office/officeart/2008/layout/LinedList"/>
    <dgm:cxn modelId="{40438F91-0354-44FB-BB13-D5E0037550A1}" type="presParOf" srcId="{EC6A921D-FDB4-48F6-9E4E-0EF9F265479E}" destId="{72BCFCFC-83A1-40A9-AEA3-6A0B1BD095F8}" srcOrd="9" destOrd="0" presId="urn:microsoft.com/office/officeart/2008/layout/LinedList"/>
    <dgm:cxn modelId="{8ECF034B-5A00-4B8F-8A84-1A70BD349FCF}" type="presParOf" srcId="{72BCFCFC-83A1-40A9-AEA3-6A0B1BD095F8}" destId="{7F02E409-ED60-4BA9-B961-04348325EC48}" srcOrd="0" destOrd="0" presId="urn:microsoft.com/office/officeart/2008/layout/LinedList"/>
    <dgm:cxn modelId="{AF3DF903-D17F-4744-97AF-AB6E8B3FC8BD}" type="presParOf" srcId="{72BCFCFC-83A1-40A9-AEA3-6A0B1BD095F8}" destId="{2FF9E2C3-4BB0-4FF7-8BE4-BCA6E9BE0C29}" srcOrd="1" destOrd="0" presId="urn:microsoft.com/office/officeart/2008/layout/LinedList"/>
    <dgm:cxn modelId="{2885C8CF-3F20-4A19-9A3A-FA4AB71A6ED1}" type="presParOf" srcId="{EC6A921D-FDB4-48F6-9E4E-0EF9F265479E}" destId="{FAEE5A03-D3E2-4621-A56F-BE28187679D5}" srcOrd="10" destOrd="0" presId="urn:microsoft.com/office/officeart/2008/layout/LinedList"/>
    <dgm:cxn modelId="{99235CC0-9BFC-4480-B7F6-E292FA9C41D1}" type="presParOf" srcId="{EC6A921D-FDB4-48F6-9E4E-0EF9F265479E}" destId="{45187D92-AC2A-4CB1-AAA1-6E054AB542A9}" srcOrd="11" destOrd="0" presId="urn:microsoft.com/office/officeart/2008/layout/LinedList"/>
    <dgm:cxn modelId="{7F34CD5F-03A4-4FD1-8D50-5990382EF6FC}" type="presParOf" srcId="{45187D92-AC2A-4CB1-AAA1-6E054AB542A9}" destId="{2BDF0CA1-7BE4-4528-806F-BF5374215728}" srcOrd="0" destOrd="0" presId="urn:microsoft.com/office/officeart/2008/layout/LinedList"/>
    <dgm:cxn modelId="{D3142C3F-F7DF-450E-BD6B-F57FA4633E24}" type="presParOf" srcId="{45187D92-AC2A-4CB1-AAA1-6E054AB542A9}" destId="{3D512B71-D8CF-4C2F-8F28-745050C3528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3BBDF7-7B39-4377-A48A-60694D1AA10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876E516-6F93-47A2-BABA-A8C8610B4A65}">
      <dgm:prSet custT="1"/>
      <dgm:spPr/>
      <dgm:t>
        <a:bodyPr/>
        <a:lstStyle/>
        <a:p>
          <a:r>
            <a:rPr lang="hr-HR" sz="2400" dirty="0"/>
            <a:t>Posljednjih dana svi smo svjedoci epidemije virusa COVID 19.</a:t>
          </a:r>
          <a:endParaRPr lang="en-US" sz="2400" dirty="0"/>
        </a:p>
      </dgm:t>
    </dgm:pt>
    <dgm:pt modelId="{87A83980-5C10-41B2-9DDA-8BBEBF4A0B5F}" type="parTrans" cxnId="{E370903C-1D08-4331-B387-112B1E17F3CC}">
      <dgm:prSet/>
      <dgm:spPr/>
      <dgm:t>
        <a:bodyPr/>
        <a:lstStyle/>
        <a:p>
          <a:endParaRPr lang="en-US"/>
        </a:p>
      </dgm:t>
    </dgm:pt>
    <dgm:pt modelId="{8C3AC620-16F2-43B5-88E2-303B6118EE9D}" type="sibTrans" cxnId="{E370903C-1D08-4331-B387-112B1E17F3CC}">
      <dgm:prSet/>
      <dgm:spPr/>
      <dgm:t>
        <a:bodyPr/>
        <a:lstStyle/>
        <a:p>
          <a:endParaRPr lang="en-US"/>
        </a:p>
      </dgm:t>
    </dgm:pt>
    <dgm:pt modelId="{40D26DA8-931C-4E9E-AAD7-937BF882446D}">
      <dgm:prSet custT="1"/>
      <dgm:spPr/>
      <dgm:t>
        <a:bodyPr/>
        <a:lstStyle/>
        <a:p>
          <a:r>
            <a:rPr lang="hr-HR" sz="2400" dirty="0"/>
            <a:t>Proširila se iz Kine na više od 150 zemalja diljem svijeta, sa više od 330 000 oboljelih. </a:t>
          </a:r>
          <a:endParaRPr lang="en-US" sz="2400" dirty="0"/>
        </a:p>
      </dgm:t>
    </dgm:pt>
    <dgm:pt modelId="{1F508AB4-0B79-4C97-86A4-B9362262ECAA}" type="parTrans" cxnId="{E6E7DC08-E19E-4ADC-97F1-2467F04701D0}">
      <dgm:prSet/>
      <dgm:spPr/>
      <dgm:t>
        <a:bodyPr/>
        <a:lstStyle/>
        <a:p>
          <a:endParaRPr lang="en-US"/>
        </a:p>
      </dgm:t>
    </dgm:pt>
    <dgm:pt modelId="{E2BB7F8C-A5DE-4F78-A892-F086512448F5}" type="sibTrans" cxnId="{E6E7DC08-E19E-4ADC-97F1-2467F04701D0}">
      <dgm:prSet/>
      <dgm:spPr/>
      <dgm:t>
        <a:bodyPr/>
        <a:lstStyle/>
        <a:p>
          <a:endParaRPr lang="en-US"/>
        </a:p>
      </dgm:t>
    </dgm:pt>
    <dgm:pt modelId="{218BD31E-7BA6-4C8B-8973-634DF9852454}">
      <dgm:prSet custT="1"/>
      <dgm:spPr/>
      <dgm:t>
        <a:bodyPr/>
        <a:lstStyle/>
        <a:p>
          <a:r>
            <a:rPr lang="hr-HR" sz="2400" dirty="0"/>
            <a:t>SZO proglasila je  pandemiju.</a:t>
          </a:r>
          <a:endParaRPr lang="en-US" sz="2400" dirty="0"/>
        </a:p>
      </dgm:t>
    </dgm:pt>
    <dgm:pt modelId="{A946734C-B607-4557-9264-A1AC05CDDDD8}" type="parTrans" cxnId="{66521CD5-7D5D-415C-9CB5-1B39DBF04D3D}">
      <dgm:prSet/>
      <dgm:spPr/>
      <dgm:t>
        <a:bodyPr/>
        <a:lstStyle/>
        <a:p>
          <a:endParaRPr lang="en-US"/>
        </a:p>
      </dgm:t>
    </dgm:pt>
    <dgm:pt modelId="{9F5F8E21-3C83-40BD-8CC2-86F4382C8216}" type="sibTrans" cxnId="{66521CD5-7D5D-415C-9CB5-1B39DBF04D3D}">
      <dgm:prSet/>
      <dgm:spPr/>
      <dgm:t>
        <a:bodyPr/>
        <a:lstStyle/>
        <a:p>
          <a:endParaRPr lang="en-US"/>
        </a:p>
      </dgm:t>
    </dgm:pt>
    <dgm:pt modelId="{ADCD421B-9AE8-4D26-A193-A75F49A2410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hr-HR" sz="2400" dirty="0"/>
            <a:t>Simptomi bolesti su : visoka temperatura, kašalj, otežano disanje, bol u mišićima i umor.</a:t>
          </a:r>
        </a:p>
      </dgm:t>
    </dgm:pt>
    <dgm:pt modelId="{2F642CD2-42CF-4BA7-AF74-F1327E7666C8}" type="parTrans" cxnId="{8E19C613-AF2D-4E99-9CEE-CF034BDFBCF1}">
      <dgm:prSet/>
      <dgm:spPr/>
      <dgm:t>
        <a:bodyPr/>
        <a:lstStyle/>
        <a:p>
          <a:endParaRPr lang="en-US"/>
        </a:p>
      </dgm:t>
    </dgm:pt>
    <dgm:pt modelId="{DDB3B4AE-F1A5-46B1-BCE6-183335A61DC7}" type="sibTrans" cxnId="{8E19C613-AF2D-4E99-9CEE-CF034BDFBCF1}">
      <dgm:prSet/>
      <dgm:spPr/>
      <dgm:t>
        <a:bodyPr/>
        <a:lstStyle/>
        <a:p>
          <a:endParaRPr lang="en-US"/>
        </a:p>
      </dgm:t>
    </dgm:pt>
    <dgm:pt modelId="{DDA519BE-9D63-40BF-ABFE-4F2C40ED05A0}">
      <dgm:prSet custT="1"/>
      <dgm:spPr/>
      <dgm:t>
        <a:bodyPr/>
        <a:lstStyle/>
        <a:p>
          <a:r>
            <a:rPr lang="hr-HR" sz="2400" dirty="0"/>
            <a:t>U težim slučajevima dolazi do razvoja teške upale pluća, akutne upale dišnih puteva, sepse i septičnog šoka, koji mogu izazvati smrt pacijenta.</a:t>
          </a:r>
          <a:endParaRPr lang="en-US" sz="2400" dirty="0"/>
        </a:p>
      </dgm:t>
    </dgm:pt>
    <dgm:pt modelId="{BA674A1F-AA9E-4E54-B9E8-B43BDDAFD22E}" type="parTrans" cxnId="{8D73D877-8C7D-412B-9715-13DC3DFA506B}">
      <dgm:prSet/>
      <dgm:spPr/>
      <dgm:t>
        <a:bodyPr/>
        <a:lstStyle/>
        <a:p>
          <a:endParaRPr lang="en-US"/>
        </a:p>
      </dgm:t>
    </dgm:pt>
    <dgm:pt modelId="{3ECEBECB-C00E-4D27-A118-9B084E2FD0B2}" type="sibTrans" cxnId="{8D73D877-8C7D-412B-9715-13DC3DFA506B}">
      <dgm:prSet/>
      <dgm:spPr/>
      <dgm:t>
        <a:bodyPr/>
        <a:lstStyle/>
        <a:p>
          <a:endParaRPr lang="en-US"/>
        </a:p>
      </dgm:t>
    </dgm:pt>
    <dgm:pt modelId="{13611918-28BC-4317-A695-3E7E9D326C5D}" type="pres">
      <dgm:prSet presAssocID="{233BBDF7-7B39-4377-A48A-60694D1AA108}" presName="linear" presStyleCnt="0">
        <dgm:presLayoutVars>
          <dgm:animLvl val="lvl"/>
          <dgm:resizeHandles val="exact"/>
        </dgm:presLayoutVars>
      </dgm:prSet>
      <dgm:spPr/>
    </dgm:pt>
    <dgm:pt modelId="{298C3789-7F1D-42E9-A193-6C4E4990B2EA}" type="pres">
      <dgm:prSet presAssocID="{3876E516-6F93-47A2-BABA-A8C8610B4A65}" presName="parentText" presStyleLbl="node1" presStyleIdx="0" presStyleCnt="5" custScaleY="69573">
        <dgm:presLayoutVars>
          <dgm:chMax val="0"/>
          <dgm:bulletEnabled val="1"/>
        </dgm:presLayoutVars>
      </dgm:prSet>
      <dgm:spPr/>
    </dgm:pt>
    <dgm:pt modelId="{7C286F65-C89A-4574-8DD4-C449960DF854}" type="pres">
      <dgm:prSet presAssocID="{8C3AC620-16F2-43B5-88E2-303B6118EE9D}" presName="spacer" presStyleCnt="0"/>
      <dgm:spPr/>
    </dgm:pt>
    <dgm:pt modelId="{F2D6870A-3C05-4F44-B11F-5A8368CA9533}" type="pres">
      <dgm:prSet presAssocID="{40D26DA8-931C-4E9E-AAD7-937BF882446D}" presName="parentText" presStyleLbl="node1" presStyleIdx="1" presStyleCnt="5" custScaleY="64837">
        <dgm:presLayoutVars>
          <dgm:chMax val="0"/>
          <dgm:bulletEnabled val="1"/>
        </dgm:presLayoutVars>
      </dgm:prSet>
      <dgm:spPr/>
    </dgm:pt>
    <dgm:pt modelId="{3BF208C3-0F9A-46AB-92A4-08D0C42D6FE4}" type="pres">
      <dgm:prSet presAssocID="{E2BB7F8C-A5DE-4F78-A892-F086512448F5}" presName="spacer" presStyleCnt="0"/>
      <dgm:spPr/>
    </dgm:pt>
    <dgm:pt modelId="{AD812501-605C-4128-A94B-99935624DE3C}" type="pres">
      <dgm:prSet presAssocID="{218BD31E-7BA6-4C8B-8973-634DF9852454}" presName="parentText" presStyleLbl="node1" presStyleIdx="2" presStyleCnt="5" custScaleY="53744">
        <dgm:presLayoutVars>
          <dgm:chMax val="0"/>
          <dgm:bulletEnabled val="1"/>
        </dgm:presLayoutVars>
      </dgm:prSet>
      <dgm:spPr/>
    </dgm:pt>
    <dgm:pt modelId="{DA2F8A21-87E0-4880-B33C-6D0BFF0091EC}" type="pres">
      <dgm:prSet presAssocID="{9F5F8E21-3C83-40BD-8CC2-86F4382C8216}" presName="spacer" presStyleCnt="0"/>
      <dgm:spPr/>
    </dgm:pt>
    <dgm:pt modelId="{F67869DB-D05A-43F2-A30F-76107F506508}" type="pres">
      <dgm:prSet presAssocID="{ADCD421B-9AE8-4D26-A193-A75F49A24106}" presName="parentText" presStyleLbl="node1" presStyleIdx="3" presStyleCnt="5" custScaleY="79443" custLinFactY="-2369" custLinFactNeighborX="-1259" custLinFactNeighborY="-100000">
        <dgm:presLayoutVars>
          <dgm:chMax val="0"/>
          <dgm:bulletEnabled val="1"/>
        </dgm:presLayoutVars>
      </dgm:prSet>
      <dgm:spPr/>
    </dgm:pt>
    <dgm:pt modelId="{C4A61007-C2EB-427F-8446-B33B2A162C06}" type="pres">
      <dgm:prSet presAssocID="{DDB3B4AE-F1A5-46B1-BCE6-183335A61DC7}" presName="spacer" presStyleCnt="0"/>
      <dgm:spPr/>
    </dgm:pt>
    <dgm:pt modelId="{587503CF-9CFC-4C92-9601-CB37984BB2CC}" type="pres">
      <dgm:prSet presAssocID="{DDA519BE-9D63-40BF-ABFE-4F2C40ED05A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6E7DC08-E19E-4ADC-97F1-2467F04701D0}" srcId="{233BBDF7-7B39-4377-A48A-60694D1AA108}" destId="{40D26DA8-931C-4E9E-AAD7-937BF882446D}" srcOrd="1" destOrd="0" parTransId="{1F508AB4-0B79-4C97-86A4-B9362262ECAA}" sibTransId="{E2BB7F8C-A5DE-4F78-A892-F086512448F5}"/>
    <dgm:cxn modelId="{8E19C613-AF2D-4E99-9CEE-CF034BDFBCF1}" srcId="{233BBDF7-7B39-4377-A48A-60694D1AA108}" destId="{ADCD421B-9AE8-4D26-A193-A75F49A24106}" srcOrd="3" destOrd="0" parTransId="{2F642CD2-42CF-4BA7-AF74-F1327E7666C8}" sibTransId="{DDB3B4AE-F1A5-46B1-BCE6-183335A61DC7}"/>
    <dgm:cxn modelId="{43DF9335-716A-429D-8392-A1E1D3A2C020}" type="presOf" srcId="{218BD31E-7BA6-4C8B-8973-634DF9852454}" destId="{AD812501-605C-4128-A94B-99935624DE3C}" srcOrd="0" destOrd="0" presId="urn:microsoft.com/office/officeart/2005/8/layout/vList2"/>
    <dgm:cxn modelId="{E370903C-1D08-4331-B387-112B1E17F3CC}" srcId="{233BBDF7-7B39-4377-A48A-60694D1AA108}" destId="{3876E516-6F93-47A2-BABA-A8C8610B4A65}" srcOrd="0" destOrd="0" parTransId="{87A83980-5C10-41B2-9DDA-8BBEBF4A0B5F}" sibTransId="{8C3AC620-16F2-43B5-88E2-303B6118EE9D}"/>
    <dgm:cxn modelId="{CCEB653E-D17F-4256-B16D-34055CCA09F7}" type="presOf" srcId="{DDA519BE-9D63-40BF-ABFE-4F2C40ED05A0}" destId="{587503CF-9CFC-4C92-9601-CB37984BB2CC}" srcOrd="0" destOrd="0" presId="urn:microsoft.com/office/officeart/2005/8/layout/vList2"/>
    <dgm:cxn modelId="{C16DD345-D015-448B-B6F8-19A204C859FB}" type="presOf" srcId="{ADCD421B-9AE8-4D26-A193-A75F49A24106}" destId="{F67869DB-D05A-43F2-A30F-76107F506508}" srcOrd="0" destOrd="0" presId="urn:microsoft.com/office/officeart/2005/8/layout/vList2"/>
    <dgm:cxn modelId="{06080B47-6A89-4F8A-A84E-B25BF49EA4F6}" type="presOf" srcId="{3876E516-6F93-47A2-BABA-A8C8610B4A65}" destId="{298C3789-7F1D-42E9-A193-6C4E4990B2EA}" srcOrd="0" destOrd="0" presId="urn:microsoft.com/office/officeart/2005/8/layout/vList2"/>
    <dgm:cxn modelId="{5D1A424B-8F51-4E9F-9BEB-F581C4F0E7F0}" type="presOf" srcId="{233BBDF7-7B39-4377-A48A-60694D1AA108}" destId="{13611918-28BC-4317-A695-3E7E9D326C5D}" srcOrd="0" destOrd="0" presId="urn:microsoft.com/office/officeart/2005/8/layout/vList2"/>
    <dgm:cxn modelId="{8D73D877-8C7D-412B-9715-13DC3DFA506B}" srcId="{233BBDF7-7B39-4377-A48A-60694D1AA108}" destId="{DDA519BE-9D63-40BF-ABFE-4F2C40ED05A0}" srcOrd="4" destOrd="0" parTransId="{BA674A1F-AA9E-4E54-B9E8-B43BDDAFD22E}" sibTransId="{3ECEBECB-C00E-4D27-A118-9B084E2FD0B2}"/>
    <dgm:cxn modelId="{351FE780-B715-47D2-A996-4273320C5667}" type="presOf" srcId="{40D26DA8-931C-4E9E-AAD7-937BF882446D}" destId="{F2D6870A-3C05-4F44-B11F-5A8368CA9533}" srcOrd="0" destOrd="0" presId="urn:microsoft.com/office/officeart/2005/8/layout/vList2"/>
    <dgm:cxn modelId="{66521CD5-7D5D-415C-9CB5-1B39DBF04D3D}" srcId="{233BBDF7-7B39-4377-A48A-60694D1AA108}" destId="{218BD31E-7BA6-4C8B-8973-634DF9852454}" srcOrd="2" destOrd="0" parTransId="{A946734C-B607-4557-9264-A1AC05CDDDD8}" sibTransId="{9F5F8E21-3C83-40BD-8CC2-86F4382C8216}"/>
    <dgm:cxn modelId="{6B5F7D57-F9DF-4D02-8F9F-D7B0FCA5A0F6}" type="presParOf" srcId="{13611918-28BC-4317-A695-3E7E9D326C5D}" destId="{298C3789-7F1D-42E9-A193-6C4E4990B2EA}" srcOrd="0" destOrd="0" presId="urn:microsoft.com/office/officeart/2005/8/layout/vList2"/>
    <dgm:cxn modelId="{9407CF76-09FA-4126-BA02-0AECA8B9E8DC}" type="presParOf" srcId="{13611918-28BC-4317-A695-3E7E9D326C5D}" destId="{7C286F65-C89A-4574-8DD4-C449960DF854}" srcOrd="1" destOrd="0" presId="urn:microsoft.com/office/officeart/2005/8/layout/vList2"/>
    <dgm:cxn modelId="{52AF999F-F505-4946-A818-76CAF8D41D27}" type="presParOf" srcId="{13611918-28BC-4317-A695-3E7E9D326C5D}" destId="{F2D6870A-3C05-4F44-B11F-5A8368CA9533}" srcOrd="2" destOrd="0" presId="urn:microsoft.com/office/officeart/2005/8/layout/vList2"/>
    <dgm:cxn modelId="{A369BB9B-62F2-4F5A-B87F-1DD2320345DF}" type="presParOf" srcId="{13611918-28BC-4317-A695-3E7E9D326C5D}" destId="{3BF208C3-0F9A-46AB-92A4-08D0C42D6FE4}" srcOrd="3" destOrd="0" presId="urn:microsoft.com/office/officeart/2005/8/layout/vList2"/>
    <dgm:cxn modelId="{1E46DB88-685E-44A0-AEE1-A591123A5F68}" type="presParOf" srcId="{13611918-28BC-4317-A695-3E7E9D326C5D}" destId="{AD812501-605C-4128-A94B-99935624DE3C}" srcOrd="4" destOrd="0" presId="urn:microsoft.com/office/officeart/2005/8/layout/vList2"/>
    <dgm:cxn modelId="{B0AD72B3-1A6B-40BA-AD3B-BFFF601A1341}" type="presParOf" srcId="{13611918-28BC-4317-A695-3E7E9D326C5D}" destId="{DA2F8A21-87E0-4880-B33C-6D0BFF0091EC}" srcOrd="5" destOrd="0" presId="urn:microsoft.com/office/officeart/2005/8/layout/vList2"/>
    <dgm:cxn modelId="{ED3B7B93-41B8-4799-B5A8-C499EC5BE797}" type="presParOf" srcId="{13611918-28BC-4317-A695-3E7E9D326C5D}" destId="{F67869DB-D05A-43F2-A30F-76107F506508}" srcOrd="6" destOrd="0" presId="urn:microsoft.com/office/officeart/2005/8/layout/vList2"/>
    <dgm:cxn modelId="{7398929D-9955-432E-8B2F-546840DE4288}" type="presParOf" srcId="{13611918-28BC-4317-A695-3E7E9D326C5D}" destId="{C4A61007-C2EB-427F-8446-B33B2A162C06}" srcOrd="7" destOrd="0" presId="urn:microsoft.com/office/officeart/2005/8/layout/vList2"/>
    <dgm:cxn modelId="{BF015D13-97EC-4C9D-9F76-1E93056C5B28}" type="presParOf" srcId="{13611918-28BC-4317-A695-3E7E9D326C5D}" destId="{587503CF-9CFC-4C92-9601-CB37984BB2C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0A7D97E-7F16-466F-A76C-3509EFA6F9C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D7BB1D8-E1C4-460B-A68E-D5484ED6C3FC}">
      <dgm:prSet custT="1"/>
      <dgm:spPr/>
      <dgm:t>
        <a:bodyPr/>
        <a:lstStyle/>
        <a:p>
          <a:r>
            <a:rPr lang="hr-HR" sz="2400" dirty="0"/>
            <a:t>Virus se lako prenosi s čovjeka na čovjeka kapljičnim putem</a:t>
          </a:r>
          <a:endParaRPr lang="en-US" sz="2400" dirty="0"/>
        </a:p>
      </dgm:t>
    </dgm:pt>
    <dgm:pt modelId="{2AB1D19E-885B-48EA-96E5-F9B7B6C76AD8}" type="parTrans" cxnId="{FCEFE555-55E1-4DBE-83BB-FE6E1F90CC93}">
      <dgm:prSet/>
      <dgm:spPr/>
      <dgm:t>
        <a:bodyPr/>
        <a:lstStyle/>
        <a:p>
          <a:endParaRPr lang="en-US"/>
        </a:p>
      </dgm:t>
    </dgm:pt>
    <dgm:pt modelId="{B0AA221E-9BED-4388-A2AE-6D0A02A1FBEA}" type="sibTrans" cxnId="{FCEFE555-55E1-4DBE-83BB-FE6E1F90CC93}">
      <dgm:prSet/>
      <dgm:spPr/>
      <dgm:t>
        <a:bodyPr/>
        <a:lstStyle/>
        <a:p>
          <a:endParaRPr lang="en-US"/>
        </a:p>
      </dgm:t>
    </dgm:pt>
    <dgm:pt modelId="{C309472F-8C66-42DC-A5C5-93ED52E189A4}">
      <dgm:prSet custT="1"/>
      <dgm:spPr/>
      <dgm:t>
        <a:bodyPr/>
        <a:lstStyle/>
        <a:p>
          <a:r>
            <a:rPr lang="hr-HR" sz="2400" dirty="0"/>
            <a:t>Oboljele osobe, kao i one sa sumnjom na obolijevanje je  potrebno staviti u strogu karantenu (izolaciju)</a:t>
          </a:r>
          <a:endParaRPr lang="en-US" sz="2400" dirty="0"/>
        </a:p>
      </dgm:t>
    </dgm:pt>
    <dgm:pt modelId="{546729A0-DEE1-4113-B042-382775E81B2B}" type="parTrans" cxnId="{6BB5B782-354A-4D8D-AD88-08CDB5EAF5C2}">
      <dgm:prSet/>
      <dgm:spPr/>
      <dgm:t>
        <a:bodyPr/>
        <a:lstStyle/>
        <a:p>
          <a:endParaRPr lang="en-US"/>
        </a:p>
      </dgm:t>
    </dgm:pt>
    <dgm:pt modelId="{68BACC88-1C26-4DA2-8F94-307118723FD9}" type="sibTrans" cxnId="{6BB5B782-354A-4D8D-AD88-08CDB5EAF5C2}">
      <dgm:prSet/>
      <dgm:spPr/>
      <dgm:t>
        <a:bodyPr/>
        <a:lstStyle/>
        <a:p>
          <a:endParaRPr lang="en-US"/>
        </a:p>
      </dgm:t>
    </dgm:pt>
    <dgm:pt modelId="{5649D4C2-6D37-42D2-A9FA-55BCBCB81CB3}">
      <dgm:prSet custT="1"/>
      <dgm:spPr/>
      <dgm:t>
        <a:bodyPr/>
        <a:lstStyle/>
        <a:p>
          <a:r>
            <a:rPr lang="hr-HR" sz="2400" dirty="0"/>
            <a:t>Zdravstveni djelatnici koriste zaštitna sredstva</a:t>
          </a:r>
          <a:endParaRPr lang="en-US" sz="2400" dirty="0"/>
        </a:p>
      </dgm:t>
    </dgm:pt>
    <dgm:pt modelId="{8473CD46-54F0-46B0-AB5C-21415A8FCAF6}" type="parTrans" cxnId="{402DD781-224D-4593-8E1E-ACBE1AACE118}">
      <dgm:prSet/>
      <dgm:spPr/>
      <dgm:t>
        <a:bodyPr/>
        <a:lstStyle/>
        <a:p>
          <a:endParaRPr lang="en-US"/>
        </a:p>
      </dgm:t>
    </dgm:pt>
    <dgm:pt modelId="{B6DB73CE-D801-4293-A6F4-CA3A646BFD26}" type="sibTrans" cxnId="{402DD781-224D-4593-8E1E-ACBE1AACE118}">
      <dgm:prSet/>
      <dgm:spPr/>
      <dgm:t>
        <a:bodyPr/>
        <a:lstStyle/>
        <a:p>
          <a:endParaRPr lang="en-US"/>
        </a:p>
      </dgm:t>
    </dgm:pt>
    <dgm:pt modelId="{478A59C6-8147-40E7-8B76-5881BC8F925F}" type="pres">
      <dgm:prSet presAssocID="{90A7D97E-7F16-466F-A76C-3509EFA6F9C2}" presName="linear" presStyleCnt="0">
        <dgm:presLayoutVars>
          <dgm:animLvl val="lvl"/>
          <dgm:resizeHandles val="exact"/>
        </dgm:presLayoutVars>
      </dgm:prSet>
      <dgm:spPr/>
    </dgm:pt>
    <dgm:pt modelId="{6FC64076-741A-402F-980B-A9D0BC2D709D}" type="pres">
      <dgm:prSet presAssocID="{2D7BB1D8-E1C4-460B-A68E-D5484ED6C3F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081B53D-C95C-4B3F-9621-E5C6FC701E5B}" type="pres">
      <dgm:prSet presAssocID="{B0AA221E-9BED-4388-A2AE-6D0A02A1FBEA}" presName="spacer" presStyleCnt="0"/>
      <dgm:spPr/>
    </dgm:pt>
    <dgm:pt modelId="{1642339D-3832-4507-B41F-2112DDF264DB}" type="pres">
      <dgm:prSet presAssocID="{C309472F-8C66-42DC-A5C5-93ED52E189A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A82352-E794-474F-820F-E66A9AE0E238}" type="pres">
      <dgm:prSet presAssocID="{68BACC88-1C26-4DA2-8F94-307118723FD9}" presName="spacer" presStyleCnt="0"/>
      <dgm:spPr/>
    </dgm:pt>
    <dgm:pt modelId="{7AD618A0-1326-4A1E-ABDD-3B303AC666FA}" type="pres">
      <dgm:prSet presAssocID="{5649D4C2-6D37-42D2-A9FA-55BCBCB81CB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5899818-909C-4453-B708-7BDB27FAF82B}" type="presOf" srcId="{5649D4C2-6D37-42D2-A9FA-55BCBCB81CB3}" destId="{7AD618A0-1326-4A1E-ABDD-3B303AC666FA}" srcOrd="0" destOrd="0" presId="urn:microsoft.com/office/officeart/2005/8/layout/vList2"/>
    <dgm:cxn modelId="{007CAB75-6CF2-47B6-BD03-26600B21BCE4}" type="presOf" srcId="{2D7BB1D8-E1C4-460B-A68E-D5484ED6C3FC}" destId="{6FC64076-741A-402F-980B-A9D0BC2D709D}" srcOrd="0" destOrd="0" presId="urn:microsoft.com/office/officeart/2005/8/layout/vList2"/>
    <dgm:cxn modelId="{FCEFE555-55E1-4DBE-83BB-FE6E1F90CC93}" srcId="{90A7D97E-7F16-466F-A76C-3509EFA6F9C2}" destId="{2D7BB1D8-E1C4-460B-A68E-D5484ED6C3FC}" srcOrd="0" destOrd="0" parTransId="{2AB1D19E-885B-48EA-96E5-F9B7B6C76AD8}" sibTransId="{B0AA221E-9BED-4388-A2AE-6D0A02A1FBEA}"/>
    <dgm:cxn modelId="{402DD781-224D-4593-8E1E-ACBE1AACE118}" srcId="{90A7D97E-7F16-466F-A76C-3509EFA6F9C2}" destId="{5649D4C2-6D37-42D2-A9FA-55BCBCB81CB3}" srcOrd="2" destOrd="0" parTransId="{8473CD46-54F0-46B0-AB5C-21415A8FCAF6}" sibTransId="{B6DB73CE-D801-4293-A6F4-CA3A646BFD26}"/>
    <dgm:cxn modelId="{6BB5B782-354A-4D8D-AD88-08CDB5EAF5C2}" srcId="{90A7D97E-7F16-466F-A76C-3509EFA6F9C2}" destId="{C309472F-8C66-42DC-A5C5-93ED52E189A4}" srcOrd="1" destOrd="0" parTransId="{546729A0-DEE1-4113-B042-382775E81B2B}" sibTransId="{68BACC88-1C26-4DA2-8F94-307118723FD9}"/>
    <dgm:cxn modelId="{5449AB90-B769-4B19-B614-6F6014756F82}" type="presOf" srcId="{90A7D97E-7F16-466F-A76C-3509EFA6F9C2}" destId="{478A59C6-8147-40E7-8B76-5881BC8F925F}" srcOrd="0" destOrd="0" presId="urn:microsoft.com/office/officeart/2005/8/layout/vList2"/>
    <dgm:cxn modelId="{150179A0-44A6-4B8F-B63A-1E2E66625360}" type="presOf" srcId="{C309472F-8C66-42DC-A5C5-93ED52E189A4}" destId="{1642339D-3832-4507-B41F-2112DDF264DB}" srcOrd="0" destOrd="0" presId="urn:microsoft.com/office/officeart/2005/8/layout/vList2"/>
    <dgm:cxn modelId="{7393D963-2218-422B-A163-C3806D87A941}" type="presParOf" srcId="{478A59C6-8147-40E7-8B76-5881BC8F925F}" destId="{6FC64076-741A-402F-980B-A9D0BC2D709D}" srcOrd="0" destOrd="0" presId="urn:microsoft.com/office/officeart/2005/8/layout/vList2"/>
    <dgm:cxn modelId="{F0DD97DC-3FA7-482E-A9BD-0DA80A449548}" type="presParOf" srcId="{478A59C6-8147-40E7-8B76-5881BC8F925F}" destId="{4081B53D-C95C-4B3F-9621-E5C6FC701E5B}" srcOrd="1" destOrd="0" presId="urn:microsoft.com/office/officeart/2005/8/layout/vList2"/>
    <dgm:cxn modelId="{F55BADB6-C328-4DBE-B256-DAA8740D4A2E}" type="presParOf" srcId="{478A59C6-8147-40E7-8B76-5881BC8F925F}" destId="{1642339D-3832-4507-B41F-2112DDF264DB}" srcOrd="2" destOrd="0" presId="urn:microsoft.com/office/officeart/2005/8/layout/vList2"/>
    <dgm:cxn modelId="{5677375C-4763-4A84-BD51-83AF3C771E72}" type="presParOf" srcId="{478A59C6-8147-40E7-8B76-5881BC8F925F}" destId="{8CA82352-E794-474F-820F-E66A9AE0E238}" srcOrd="3" destOrd="0" presId="urn:microsoft.com/office/officeart/2005/8/layout/vList2"/>
    <dgm:cxn modelId="{07E7DCD2-7B26-4D9E-B3C5-096027CF8397}" type="presParOf" srcId="{478A59C6-8147-40E7-8B76-5881BC8F925F}" destId="{7AD618A0-1326-4A1E-ABDD-3B303AC666F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86CFCE9-2952-4E2C-B1B2-23C831C6349C}" type="doc">
      <dgm:prSet loTypeId="urn:microsoft.com/office/officeart/2005/8/layout/hierarchy1" loCatId="hierarchy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ADD8B06-1429-420D-A6C1-50370DE09103}">
      <dgm:prSet/>
      <dgm:spPr/>
      <dgm:t>
        <a:bodyPr/>
        <a:lstStyle/>
        <a:p>
          <a:r>
            <a:rPr lang="hr-HR" b="0" i="0" dirty="0"/>
            <a:t>Skidanje gornjeg para rukavica.</a:t>
          </a:r>
          <a:endParaRPr lang="en-US" dirty="0"/>
        </a:p>
      </dgm:t>
    </dgm:pt>
    <dgm:pt modelId="{C5D79756-37AE-4773-BE10-64DD52D02E61}" type="parTrans" cxnId="{973887B7-9556-48CB-AD8E-2E6DA38C2861}">
      <dgm:prSet/>
      <dgm:spPr/>
      <dgm:t>
        <a:bodyPr/>
        <a:lstStyle/>
        <a:p>
          <a:endParaRPr lang="en-US"/>
        </a:p>
      </dgm:t>
    </dgm:pt>
    <dgm:pt modelId="{6A7E30E3-A450-41AA-A28A-8306514FFCE8}" type="sibTrans" cxnId="{973887B7-9556-48CB-AD8E-2E6DA38C2861}">
      <dgm:prSet/>
      <dgm:spPr/>
      <dgm:t>
        <a:bodyPr/>
        <a:lstStyle/>
        <a:p>
          <a:endParaRPr lang="en-US"/>
        </a:p>
      </dgm:t>
    </dgm:pt>
    <dgm:pt modelId="{9FF9A1EC-C4B3-46D5-99D0-26C86C807388}">
      <dgm:prSet/>
      <dgm:spPr/>
      <dgm:t>
        <a:bodyPr/>
        <a:lstStyle/>
        <a:p>
          <a:r>
            <a:rPr lang="hr-HR" b="0" i="0" dirty="0" err="1"/>
            <a:t>Utrljavanje</a:t>
          </a:r>
          <a:r>
            <a:rPr lang="hr-HR" b="0" i="0" dirty="0"/>
            <a:t> alkoholnog dezinficijensa na ruke.</a:t>
          </a:r>
          <a:endParaRPr lang="en-US" dirty="0"/>
        </a:p>
      </dgm:t>
    </dgm:pt>
    <dgm:pt modelId="{AD19B6AC-255F-4695-9BB8-D0EF303B8D99}" type="parTrans" cxnId="{29B9068F-A040-4543-9F0A-A7FC8844D49A}">
      <dgm:prSet/>
      <dgm:spPr/>
      <dgm:t>
        <a:bodyPr/>
        <a:lstStyle/>
        <a:p>
          <a:endParaRPr lang="en-US"/>
        </a:p>
      </dgm:t>
    </dgm:pt>
    <dgm:pt modelId="{C2D08083-F0D6-40A2-9DFA-183D7D17B486}" type="sibTrans" cxnId="{29B9068F-A040-4543-9F0A-A7FC8844D49A}">
      <dgm:prSet/>
      <dgm:spPr/>
      <dgm:t>
        <a:bodyPr/>
        <a:lstStyle/>
        <a:p>
          <a:endParaRPr lang="en-US"/>
        </a:p>
      </dgm:t>
    </dgm:pt>
    <dgm:pt modelId="{27300BEC-7D57-46F1-9B45-A3DE96D88906}" type="pres">
      <dgm:prSet presAssocID="{386CFCE9-2952-4E2C-B1B2-23C831C6349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563C42A-0DEE-43D7-9460-0A07852AC62F}" type="pres">
      <dgm:prSet presAssocID="{EADD8B06-1429-420D-A6C1-50370DE09103}" presName="hierRoot1" presStyleCnt="0"/>
      <dgm:spPr/>
    </dgm:pt>
    <dgm:pt modelId="{221C62FF-5968-45D1-AF14-7C99D6244AA9}" type="pres">
      <dgm:prSet presAssocID="{EADD8B06-1429-420D-A6C1-50370DE09103}" presName="composite" presStyleCnt="0"/>
      <dgm:spPr/>
    </dgm:pt>
    <dgm:pt modelId="{2B24C754-268E-421B-9686-F1C71D44A131}" type="pres">
      <dgm:prSet presAssocID="{EADD8B06-1429-420D-A6C1-50370DE09103}" presName="background" presStyleLbl="node0" presStyleIdx="0" presStyleCnt="2"/>
      <dgm:spPr/>
    </dgm:pt>
    <dgm:pt modelId="{EC2175A9-F46A-43F7-B288-F494BD9DDFEA}" type="pres">
      <dgm:prSet presAssocID="{EADD8B06-1429-420D-A6C1-50370DE09103}" presName="text" presStyleLbl="fgAcc0" presStyleIdx="0" presStyleCnt="2">
        <dgm:presLayoutVars>
          <dgm:chPref val="3"/>
        </dgm:presLayoutVars>
      </dgm:prSet>
      <dgm:spPr/>
    </dgm:pt>
    <dgm:pt modelId="{AD5B503E-87C0-4DE8-9088-CE46F1278394}" type="pres">
      <dgm:prSet presAssocID="{EADD8B06-1429-420D-A6C1-50370DE09103}" presName="hierChild2" presStyleCnt="0"/>
      <dgm:spPr/>
    </dgm:pt>
    <dgm:pt modelId="{A5B3D39F-68DE-49D9-88DF-28C0AD099840}" type="pres">
      <dgm:prSet presAssocID="{9FF9A1EC-C4B3-46D5-99D0-26C86C807388}" presName="hierRoot1" presStyleCnt="0"/>
      <dgm:spPr/>
    </dgm:pt>
    <dgm:pt modelId="{B761A4ED-B7DB-492C-97FE-90F974701B1C}" type="pres">
      <dgm:prSet presAssocID="{9FF9A1EC-C4B3-46D5-99D0-26C86C807388}" presName="composite" presStyleCnt="0"/>
      <dgm:spPr/>
    </dgm:pt>
    <dgm:pt modelId="{2DB8500A-61AA-4E32-9D06-0FF69FE5C9CD}" type="pres">
      <dgm:prSet presAssocID="{9FF9A1EC-C4B3-46D5-99D0-26C86C807388}" presName="background" presStyleLbl="node0" presStyleIdx="1" presStyleCnt="2"/>
      <dgm:spPr/>
    </dgm:pt>
    <dgm:pt modelId="{0A637B1E-C892-4578-9E9F-52E5216DBC88}" type="pres">
      <dgm:prSet presAssocID="{9FF9A1EC-C4B3-46D5-99D0-26C86C807388}" presName="text" presStyleLbl="fgAcc0" presStyleIdx="1" presStyleCnt="2">
        <dgm:presLayoutVars>
          <dgm:chPref val="3"/>
        </dgm:presLayoutVars>
      </dgm:prSet>
      <dgm:spPr/>
    </dgm:pt>
    <dgm:pt modelId="{3542F261-6E03-47FE-84F2-00683EEF960E}" type="pres">
      <dgm:prSet presAssocID="{9FF9A1EC-C4B3-46D5-99D0-26C86C807388}" presName="hierChild2" presStyleCnt="0"/>
      <dgm:spPr/>
    </dgm:pt>
  </dgm:ptLst>
  <dgm:cxnLst>
    <dgm:cxn modelId="{3B85A66C-72F0-485E-99CE-63E7AACE46B4}" type="presOf" srcId="{386CFCE9-2952-4E2C-B1B2-23C831C6349C}" destId="{27300BEC-7D57-46F1-9B45-A3DE96D88906}" srcOrd="0" destOrd="0" presId="urn:microsoft.com/office/officeart/2005/8/layout/hierarchy1"/>
    <dgm:cxn modelId="{29B9068F-A040-4543-9F0A-A7FC8844D49A}" srcId="{386CFCE9-2952-4E2C-B1B2-23C831C6349C}" destId="{9FF9A1EC-C4B3-46D5-99D0-26C86C807388}" srcOrd="1" destOrd="0" parTransId="{AD19B6AC-255F-4695-9BB8-D0EF303B8D99}" sibTransId="{C2D08083-F0D6-40A2-9DFA-183D7D17B486}"/>
    <dgm:cxn modelId="{3341FDA7-8583-4E28-9D1C-D91309195A5B}" type="presOf" srcId="{9FF9A1EC-C4B3-46D5-99D0-26C86C807388}" destId="{0A637B1E-C892-4578-9E9F-52E5216DBC88}" srcOrd="0" destOrd="0" presId="urn:microsoft.com/office/officeart/2005/8/layout/hierarchy1"/>
    <dgm:cxn modelId="{973887B7-9556-48CB-AD8E-2E6DA38C2861}" srcId="{386CFCE9-2952-4E2C-B1B2-23C831C6349C}" destId="{EADD8B06-1429-420D-A6C1-50370DE09103}" srcOrd="0" destOrd="0" parTransId="{C5D79756-37AE-4773-BE10-64DD52D02E61}" sibTransId="{6A7E30E3-A450-41AA-A28A-8306514FFCE8}"/>
    <dgm:cxn modelId="{4FEC4FD8-632F-45B9-A53E-168564945CE1}" type="presOf" srcId="{EADD8B06-1429-420D-A6C1-50370DE09103}" destId="{EC2175A9-F46A-43F7-B288-F494BD9DDFEA}" srcOrd="0" destOrd="0" presId="urn:microsoft.com/office/officeart/2005/8/layout/hierarchy1"/>
    <dgm:cxn modelId="{A7342D87-D3D2-45AA-9047-09264251A68B}" type="presParOf" srcId="{27300BEC-7D57-46F1-9B45-A3DE96D88906}" destId="{7563C42A-0DEE-43D7-9460-0A07852AC62F}" srcOrd="0" destOrd="0" presId="urn:microsoft.com/office/officeart/2005/8/layout/hierarchy1"/>
    <dgm:cxn modelId="{F96DA10F-7560-42E4-8E45-0B5A46B28D30}" type="presParOf" srcId="{7563C42A-0DEE-43D7-9460-0A07852AC62F}" destId="{221C62FF-5968-45D1-AF14-7C99D6244AA9}" srcOrd="0" destOrd="0" presId="urn:microsoft.com/office/officeart/2005/8/layout/hierarchy1"/>
    <dgm:cxn modelId="{7E74984F-2732-48C2-ACE9-8C15D1A6EBF2}" type="presParOf" srcId="{221C62FF-5968-45D1-AF14-7C99D6244AA9}" destId="{2B24C754-268E-421B-9686-F1C71D44A131}" srcOrd="0" destOrd="0" presId="urn:microsoft.com/office/officeart/2005/8/layout/hierarchy1"/>
    <dgm:cxn modelId="{3FA26AE5-FADE-4664-BD6F-ACD270FEA822}" type="presParOf" srcId="{221C62FF-5968-45D1-AF14-7C99D6244AA9}" destId="{EC2175A9-F46A-43F7-B288-F494BD9DDFEA}" srcOrd="1" destOrd="0" presId="urn:microsoft.com/office/officeart/2005/8/layout/hierarchy1"/>
    <dgm:cxn modelId="{5688AC8C-4657-4203-A45E-58B334848E51}" type="presParOf" srcId="{7563C42A-0DEE-43D7-9460-0A07852AC62F}" destId="{AD5B503E-87C0-4DE8-9088-CE46F1278394}" srcOrd="1" destOrd="0" presId="urn:microsoft.com/office/officeart/2005/8/layout/hierarchy1"/>
    <dgm:cxn modelId="{5B11812E-5156-4920-B4D8-9666CE752BB2}" type="presParOf" srcId="{27300BEC-7D57-46F1-9B45-A3DE96D88906}" destId="{A5B3D39F-68DE-49D9-88DF-28C0AD099840}" srcOrd="1" destOrd="0" presId="urn:microsoft.com/office/officeart/2005/8/layout/hierarchy1"/>
    <dgm:cxn modelId="{332E2859-4466-4CC2-A7B9-86A37480FA8E}" type="presParOf" srcId="{A5B3D39F-68DE-49D9-88DF-28C0AD099840}" destId="{B761A4ED-B7DB-492C-97FE-90F974701B1C}" srcOrd="0" destOrd="0" presId="urn:microsoft.com/office/officeart/2005/8/layout/hierarchy1"/>
    <dgm:cxn modelId="{2867F29F-697F-479B-BE8A-77B8B79EB3A2}" type="presParOf" srcId="{B761A4ED-B7DB-492C-97FE-90F974701B1C}" destId="{2DB8500A-61AA-4E32-9D06-0FF69FE5C9CD}" srcOrd="0" destOrd="0" presId="urn:microsoft.com/office/officeart/2005/8/layout/hierarchy1"/>
    <dgm:cxn modelId="{F1FB42AD-3B71-4EF9-91DF-ACD7262160AA}" type="presParOf" srcId="{B761A4ED-B7DB-492C-97FE-90F974701B1C}" destId="{0A637B1E-C892-4578-9E9F-52E5216DBC88}" srcOrd="1" destOrd="0" presId="urn:microsoft.com/office/officeart/2005/8/layout/hierarchy1"/>
    <dgm:cxn modelId="{16855A83-4180-443F-84B5-DD05520B41A1}" type="presParOf" srcId="{A5B3D39F-68DE-49D9-88DF-28C0AD099840}" destId="{3542F261-6E03-47FE-84F2-00683EEF960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BF7B97D-37A3-4248-B2B2-BE342B03E5D3}" type="doc">
      <dgm:prSet loTypeId="urn:microsoft.com/office/officeart/2005/8/layout/process4" loCatId="process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1C36E7D-3DEB-478D-A21E-BFF047A45BA5}">
      <dgm:prSet/>
      <dgm:spPr/>
      <dgm:t>
        <a:bodyPr/>
        <a:lstStyle/>
        <a:p>
          <a:r>
            <a:rPr lang="hr-HR" b="0" i="0"/>
            <a:t>Nakon završetka rada s bolesnikom, u izolacijskoj sobi skinite gornje rukavice i bacite ih u kantu za infektivni otpad s oznakom ¨Biohazard¨i nakon toga utrljajte alkoholni dezinficijens na rukavice.</a:t>
          </a:r>
          <a:endParaRPr lang="en-US"/>
        </a:p>
      </dgm:t>
    </dgm:pt>
    <dgm:pt modelId="{A914B346-711C-476E-BB57-9C1505082613}" type="parTrans" cxnId="{8CD93F66-4FDE-4091-8933-3DA7BAF858D3}">
      <dgm:prSet/>
      <dgm:spPr/>
      <dgm:t>
        <a:bodyPr/>
        <a:lstStyle/>
        <a:p>
          <a:endParaRPr lang="en-US"/>
        </a:p>
      </dgm:t>
    </dgm:pt>
    <dgm:pt modelId="{6970E9EF-0193-4110-8234-265B5A37C49B}" type="sibTrans" cxnId="{8CD93F66-4FDE-4091-8933-3DA7BAF858D3}">
      <dgm:prSet/>
      <dgm:spPr/>
      <dgm:t>
        <a:bodyPr/>
        <a:lstStyle/>
        <a:p>
          <a:endParaRPr lang="en-US"/>
        </a:p>
      </dgm:t>
    </dgm:pt>
    <dgm:pt modelId="{94ACD633-A654-4EC4-8506-177A7F7871F6}">
      <dgm:prSet/>
      <dgm:spPr/>
      <dgm:t>
        <a:bodyPr/>
        <a:lstStyle/>
        <a:p>
          <a:r>
            <a:rPr lang="hr-HR" b="0" i="0"/>
            <a:t>Izađite iz izolacijske sobe, pritom izbjegavajte nepotrebno diranje objekata i površina.</a:t>
          </a:r>
          <a:endParaRPr lang="en-US"/>
        </a:p>
      </dgm:t>
    </dgm:pt>
    <dgm:pt modelId="{9D2937E7-122D-4B09-9907-20309C15971A}" type="parTrans" cxnId="{70E36314-6480-426F-BA2A-7FEA3F648BDE}">
      <dgm:prSet/>
      <dgm:spPr/>
      <dgm:t>
        <a:bodyPr/>
        <a:lstStyle/>
        <a:p>
          <a:endParaRPr lang="en-US"/>
        </a:p>
      </dgm:t>
    </dgm:pt>
    <dgm:pt modelId="{D78F36F5-09DE-4593-A313-4CB400593F23}" type="sibTrans" cxnId="{70E36314-6480-426F-BA2A-7FEA3F648BDE}">
      <dgm:prSet/>
      <dgm:spPr/>
      <dgm:t>
        <a:bodyPr/>
        <a:lstStyle/>
        <a:p>
          <a:endParaRPr lang="en-US"/>
        </a:p>
      </dgm:t>
    </dgm:pt>
    <dgm:pt modelId="{4FE96A00-14F5-4109-904F-1C76092E6238}" type="pres">
      <dgm:prSet presAssocID="{1BF7B97D-37A3-4248-B2B2-BE342B03E5D3}" presName="Name0" presStyleCnt="0">
        <dgm:presLayoutVars>
          <dgm:dir/>
          <dgm:animLvl val="lvl"/>
          <dgm:resizeHandles val="exact"/>
        </dgm:presLayoutVars>
      </dgm:prSet>
      <dgm:spPr/>
    </dgm:pt>
    <dgm:pt modelId="{988CE3D4-64BC-497A-96A6-EA15B04F01F7}" type="pres">
      <dgm:prSet presAssocID="{94ACD633-A654-4EC4-8506-177A7F7871F6}" presName="boxAndChildren" presStyleCnt="0"/>
      <dgm:spPr/>
    </dgm:pt>
    <dgm:pt modelId="{2639405D-49EF-4312-AE8E-098263C959B5}" type="pres">
      <dgm:prSet presAssocID="{94ACD633-A654-4EC4-8506-177A7F7871F6}" presName="parentTextBox" presStyleLbl="node1" presStyleIdx="0" presStyleCnt="2"/>
      <dgm:spPr/>
    </dgm:pt>
    <dgm:pt modelId="{7E62653A-9226-48C7-BB14-17F739D0D83E}" type="pres">
      <dgm:prSet presAssocID="{6970E9EF-0193-4110-8234-265B5A37C49B}" presName="sp" presStyleCnt="0"/>
      <dgm:spPr/>
    </dgm:pt>
    <dgm:pt modelId="{90F7FE3A-2726-4BD6-B21C-4A76F2C36E08}" type="pres">
      <dgm:prSet presAssocID="{91C36E7D-3DEB-478D-A21E-BFF047A45BA5}" presName="arrowAndChildren" presStyleCnt="0"/>
      <dgm:spPr/>
    </dgm:pt>
    <dgm:pt modelId="{2400125F-6E51-40F7-9E37-A2E119522F0E}" type="pres">
      <dgm:prSet presAssocID="{91C36E7D-3DEB-478D-A21E-BFF047A45BA5}" presName="parentTextArrow" presStyleLbl="node1" presStyleIdx="1" presStyleCnt="2"/>
      <dgm:spPr/>
    </dgm:pt>
  </dgm:ptLst>
  <dgm:cxnLst>
    <dgm:cxn modelId="{70E36314-6480-426F-BA2A-7FEA3F648BDE}" srcId="{1BF7B97D-37A3-4248-B2B2-BE342B03E5D3}" destId="{94ACD633-A654-4EC4-8506-177A7F7871F6}" srcOrd="1" destOrd="0" parTransId="{9D2937E7-122D-4B09-9907-20309C15971A}" sibTransId="{D78F36F5-09DE-4593-A313-4CB400593F23}"/>
    <dgm:cxn modelId="{9DE2C763-94AD-430F-87A1-B1C96DB57A40}" type="presOf" srcId="{91C36E7D-3DEB-478D-A21E-BFF047A45BA5}" destId="{2400125F-6E51-40F7-9E37-A2E119522F0E}" srcOrd="0" destOrd="0" presId="urn:microsoft.com/office/officeart/2005/8/layout/process4"/>
    <dgm:cxn modelId="{8CD93F66-4FDE-4091-8933-3DA7BAF858D3}" srcId="{1BF7B97D-37A3-4248-B2B2-BE342B03E5D3}" destId="{91C36E7D-3DEB-478D-A21E-BFF047A45BA5}" srcOrd="0" destOrd="0" parTransId="{A914B346-711C-476E-BB57-9C1505082613}" sibTransId="{6970E9EF-0193-4110-8234-265B5A37C49B}"/>
    <dgm:cxn modelId="{263C3BD0-54BA-419C-B94E-71F3A50B34C5}" type="presOf" srcId="{1BF7B97D-37A3-4248-B2B2-BE342B03E5D3}" destId="{4FE96A00-14F5-4109-904F-1C76092E6238}" srcOrd="0" destOrd="0" presId="urn:microsoft.com/office/officeart/2005/8/layout/process4"/>
    <dgm:cxn modelId="{F71F3CDD-7B8E-4C97-A53B-2E6A61BA210C}" type="presOf" srcId="{94ACD633-A654-4EC4-8506-177A7F7871F6}" destId="{2639405D-49EF-4312-AE8E-098263C959B5}" srcOrd="0" destOrd="0" presId="urn:microsoft.com/office/officeart/2005/8/layout/process4"/>
    <dgm:cxn modelId="{4B814EA3-759E-416A-B5C3-EAAEF6E9DD56}" type="presParOf" srcId="{4FE96A00-14F5-4109-904F-1C76092E6238}" destId="{988CE3D4-64BC-497A-96A6-EA15B04F01F7}" srcOrd="0" destOrd="0" presId="urn:microsoft.com/office/officeart/2005/8/layout/process4"/>
    <dgm:cxn modelId="{16392183-0AB5-4828-B195-E9661C61DD5A}" type="presParOf" srcId="{988CE3D4-64BC-497A-96A6-EA15B04F01F7}" destId="{2639405D-49EF-4312-AE8E-098263C959B5}" srcOrd="0" destOrd="0" presId="urn:microsoft.com/office/officeart/2005/8/layout/process4"/>
    <dgm:cxn modelId="{F4A8DEDA-7DC0-461D-A398-4CF498929529}" type="presParOf" srcId="{4FE96A00-14F5-4109-904F-1C76092E6238}" destId="{7E62653A-9226-48C7-BB14-17F739D0D83E}" srcOrd="1" destOrd="0" presId="urn:microsoft.com/office/officeart/2005/8/layout/process4"/>
    <dgm:cxn modelId="{98DB5DD1-319E-4A07-A087-E8FC46BE9859}" type="presParOf" srcId="{4FE96A00-14F5-4109-904F-1C76092E6238}" destId="{90F7FE3A-2726-4BD6-B21C-4A76F2C36E08}" srcOrd="2" destOrd="0" presId="urn:microsoft.com/office/officeart/2005/8/layout/process4"/>
    <dgm:cxn modelId="{2F84A253-599E-4D63-BA74-837B86A54805}" type="presParOf" srcId="{90F7FE3A-2726-4BD6-B21C-4A76F2C36E08}" destId="{2400125F-6E51-40F7-9E37-A2E119522F0E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A8C1192-9934-4BD9-9A1E-1A68E1D95EA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EE946F8-91D5-4C81-B64C-920B3AA72F4A}">
      <dgm:prSet/>
      <dgm:spPr/>
      <dgm:t>
        <a:bodyPr/>
        <a:lstStyle/>
        <a:p>
          <a:r>
            <a:rPr lang="hr-HR" b="0" i="0" dirty="0"/>
            <a:t>U prostoriji za skidanje svu ostalu opremu skidajte u donjim rukavicama koje ste prethodno dezinficirali.</a:t>
          </a:r>
          <a:endParaRPr lang="en-US" dirty="0"/>
        </a:p>
      </dgm:t>
    </dgm:pt>
    <dgm:pt modelId="{D763115F-8CC3-43F4-B991-FC055E107A00}" type="parTrans" cxnId="{F5224D73-8B82-4E3B-915D-1C1DD8C3A806}">
      <dgm:prSet/>
      <dgm:spPr/>
      <dgm:t>
        <a:bodyPr/>
        <a:lstStyle/>
        <a:p>
          <a:endParaRPr lang="en-US"/>
        </a:p>
      </dgm:t>
    </dgm:pt>
    <dgm:pt modelId="{BE4577AE-996D-4526-B899-1CEFB10F8952}" type="sibTrans" cxnId="{F5224D73-8B82-4E3B-915D-1C1DD8C3A806}">
      <dgm:prSet/>
      <dgm:spPr/>
      <dgm:t>
        <a:bodyPr/>
        <a:lstStyle/>
        <a:p>
          <a:endParaRPr lang="en-US"/>
        </a:p>
      </dgm:t>
    </dgm:pt>
    <dgm:pt modelId="{C8E2A734-5C3D-479D-9758-CF868641F872}">
      <dgm:prSet/>
      <dgm:spPr/>
      <dgm:t>
        <a:bodyPr/>
        <a:lstStyle/>
        <a:p>
          <a:r>
            <a:rPr lang="hr-HR" b="0" i="0" dirty="0"/>
            <a:t>Skinite zaštitnu kapuljaču preko glave i odbacite u kantu za infektivni otpad s oznakom ¨</a:t>
          </a:r>
          <a:r>
            <a:rPr lang="hr-HR" b="0" i="0" dirty="0" err="1"/>
            <a:t>Biohazard</a:t>
          </a:r>
          <a:r>
            <a:rPr lang="hr-HR" b="0" i="0" dirty="0"/>
            <a:t>¨.</a:t>
          </a:r>
          <a:endParaRPr lang="en-US" dirty="0"/>
        </a:p>
      </dgm:t>
    </dgm:pt>
    <dgm:pt modelId="{B007CAD7-A3FB-415C-BB2E-CD2CCF3C3FB9}" type="parTrans" cxnId="{2BAC36C3-153C-4CA5-82FD-8AB72FFBCF75}">
      <dgm:prSet/>
      <dgm:spPr/>
      <dgm:t>
        <a:bodyPr/>
        <a:lstStyle/>
        <a:p>
          <a:endParaRPr lang="en-US"/>
        </a:p>
      </dgm:t>
    </dgm:pt>
    <dgm:pt modelId="{9909BE25-3C2E-4163-8357-A56556623E9F}" type="sibTrans" cxnId="{2BAC36C3-153C-4CA5-82FD-8AB72FFBCF75}">
      <dgm:prSet/>
      <dgm:spPr/>
      <dgm:t>
        <a:bodyPr/>
        <a:lstStyle/>
        <a:p>
          <a:endParaRPr lang="en-US"/>
        </a:p>
      </dgm:t>
    </dgm:pt>
    <dgm:pt modelId="{E9995FCC-07A6-40A1-8EB5-06C8E1FEFFD5}">
      <dgm:prSet/>
      <dgm:spPr/>
      <dgm:t>
        <a:bodyPr/>
        <a:lstStyle/>
        <a:p>
          <a:r>
            <a:rPr lang="hr-HR" b="0" i="0" dirty="0"/>
            <a:t>Skinite i odbacite zaštitne naočale ne dodirujući lice.</a:t>
          </a:r>
          <a:endParaRPr lang="en-US" dirty="0"/>
        </a:p>
      </dgm:t>
    </dgm:pt>
    <dgm:pt modelId="{1A53ED37-984B-4F0A-BD25-6CA31E46FD1E}" type="parTrans" cxnId="{CD26744A-80E9-4C11-BD97-89D1FF33FB33}">
      <dgm:prSet/>
      <dgm:spPr/>
      <dgm:t>
        <a:bodyPr/>
        <a:lstStyle/>
        <a:p>
          <a:endParaRPr lang="en-US"/>
        </a:p>
      </dgm:t>
    </dgm:pt>
    <dgm:pt modelId="{9CFE231A-C913-4E8D-BA64-A5429D7885A9}" type="sibTrans" cxnId="{CD26744A-80E9-4C11-BD97-89D1FF33FB33}">
      <dgm:prSet/>
      <dgm:spPr/>
      <dgm:t>
        <a:bodyPr/>
        <a:lstStyle/>
        <a:p>
          <a:endParaRPr lang="en-US"/>
        </a:p>
      </dgm:t>
    </dgm:pt>
    <dgm:pt modelId="{CDB41EFC-7173-474E-9708-5BDCD3EBABE6}" type="pres">
      <dgm:prSet presAssocID="{AA8C1192-9934-4BD9-9A1E-1A68E1D95EAF}" presName="linear" presStyleCnt="0">
        <dgm:presLayoutVars>
          <dgm:animLvl val="lvl"/>
          <dgm:resizeHandles val="exact"/>
        </dgm:presLayoutVars>
      </dgm:prSet>
      <dgm:spPr/>
    </dgm:pt>
    <dgm:pt modelId="{5CD198EB-BEE6-470A-A2F7-22215A861EC3}" type="pres">
      <dgm:prSet presAssocID="{3EE946F8-91D5-4C81-B64C-920B3AA72F4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E84018C-265C-4B00-8740-33EC8FD6EAF9}" type="pres">
      <dgm:prSet presAssocID="{BE4577AE-996D-4526-B899-1CEFB10F8952}" presName="spacer" presStyleCnt="0"/>
      <dgm:spPr/>
    </dgm:pt>
    <dgm:pt modelId="{BDF2A359-1804-4058-803C-B5FC007AE726}" type="pres">
      <dgm:prSet presAssocID="{C8E2A734-5C3D-479D-9758-CF868641F87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27677E9-0FC4-4813-A9C2-D5C14AEB5830}" type="pres">
      <dgm:prSet presAssocID="{9909BE25-3C2E-4163-8357-A56556623E9F}" presName="spacer" presStyleCnt="0"/>
      <dgm:spPr/>
    </dgm:pt>
    <dgm:pt modelId="{7CE649E1-6CB6-405F-BA50-65684D63BFF6}" type="pres">
      <dgm:prSet presAssocID="{E9995FCC-07A6-40A1-8EB5-06C8E1FEFFD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DB5E312-6428-42F9-B861-CE399428DE3D}" type="presOf" srcId="{AA8C1192-9934-4BD9-9A1E-1A68E1D95EAF}" destId="{CDB41EFC-7173-474E-9708-5BDCD3EBABE6}" srcOrd="0" destOrd="0" presId="urn:microsoft.com/office/officeart/2005/8/layout/vList2"/>
    <dgm:cxn modelId="{CD26744A-80E9-4C11-BD97-89D1FF33FB33}" srcId="{AA8C1192-9934-4BD9-9A1E-1A68E1D95EAF}" destId="{E9995FCC-07A6-40A1-8EB5-06C8E1FEFFD5}" srcOrd="2" destOrd="0" parTransId="{1A53ED37-984B-4F0A-BD25-6CA31E46FD1E}" sibTransId="{9CFE231A-C913-4E8D-BA64-A5429D7885A9}"/>
    <dgm:cxn modelId="{F5224D73-8B82-4E3B-915D-1C1DD8C3A806}" srcId="{AA8C1192-9934-4BD9-9A1E-1A68E1D95EAF}" destId="{3EE946F8-91D5-4C81-B64C-920B3AA72F4A}" srcOrd="0" destOrd="0" parTransId="{D763115F-8CC3-43F4-B991-FC055E107A00}" sibTransId="{BE4577AE-996D-4526-B899-1CEFB10F8952}"/>
    <dgm:cxn modelId="{2109D9A2-A34C-4705-8243-FB6B21657762}" type="presOf" srcId="{C8E2A734-5C3D-479D-9758-CF868641F872}" destId="{BDF2A359-1804-4058-803C-B5FC007AE726}" srcOrd="0" destOrd="0" presId="urn:microsoft.com/office/officeart/2005/8/layout/vList2"/>
    <dgm:cxn modelId="{0F4C8CB8-E6FB-4BED-8780-249492CD14D8}" type="presOf" srcId="{E9995FCC-07A6-40A1-8EB5-06C8E1FEFFD5}" destId="{7CE649E1-6CB6-405F-BA50-65684D63BFF6}" srcOrd="0" destOrd="0" presId="urn:microsoft.com/office/officeart/2005/8/layout/vList2"/>
    <dgm:cxn modelId="{2BAC36C3-153C-4CA5-82FD-8AB72FFBCF75}" srcId="{AA8C1192-9934-4BD9-9A1E-1A68E1D95EAF}" destId="{C8E2A734-5C3D-479D-9758-CF868641F872}" srcOrd="1" destOrd="0" parTransId="{B007CAD7-A3FB-415C-BB2E-CD2CCF3C3FB9}" sibTransId="{9909BE25-3C2E-4163-8357-A56556623E9F}"/>
    <dgm:cxn modelId="{87E549EA-7CF1-4F9A-9B82-544FA1C06C68}" type="presOf" srcId="{3EE946F8-91D5-4C81-B64C-920B3AA72F4A}" destId="{5CD198EB-BEE6-470A-A2F7-22215A861EC3}" srcOrd="0" destOrd="0" presId="urn:microsoft.com/office/officeart/2005/8/layout/vList2"/>
    <dgm:cxn modelId="{44393241-69BB-479B-A223-D57E7CEA5729}" type="presParOf" srcId="{CDB41EFC-7173-474E-9708-5BDCD3EBABE6}" destId="{5CD198EB-BEE6-470A-A2F7-22215A861EC3}" srcOrd="0" destOrd="0" presId="urn:microsoft.com/office/officeart/2005/8/layout/vList2"/>
    <dgm:cxn modelId="{838AED28-7437-437E-BCF9-F6D37FDA7350}" type="presParOf" srcId="{CDB41EFC-7173-474E-9708-5BDCD3EBABE6}" destId="{8E84018C-265C-4B00-8740-33EC8FD6EAF9}" srcOrd="1" destOrd="0" presId="urn:microsoft.com/office/officeart/2005/8/layout/vList2"/>
    <dgm:cxn modelId="{537C84E1-CF8D-4F01-8EAF-C7983D5C2C6F}" type="presParOf" srcId="{CDB41EFC-7173-474E-9708-5BDCD3EBABE6}" destId="{BDF2A359-1804-4058-803C-B5FC007AE726}" srcOrd="2" destOrd="0" presId="urn:microsoft.com/office/officeart/2005/8/layout/vList2"/>
    <dgm:cxn modelId="{564F75D8-DBA2-4132-AB38-1FC7B02E2466}" type="presParOf" srcId="{CDB41EFC-7173-474E-9708-5BDCD3EBABE6}" destId="{927677E9-0FC4-4813-A9C2-D5C14AEB5830}" srcOrd="3" destOrd="0" presId="urn:microsoft.com/office/officeart/2005/8/layout/vList2"/>
    <dgm:cxn modelId="{204EA10F-A9CC-4516-BE5A-77E377D24B23}" type="presParOf" srcId="{CDB41EFC-7173-474E-9708-5BDCD3EBABE6}" destId="{7CE649E1-6CB6-405F-BA50-65684D63BFF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59B6D0E-CD8B-4DD7-BCF5-824DAC262B3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00FB326-E3C6-4B82-8167-F1C72E1624FC}">
      <dgm:prSet/>
      <dgm:spPr/>
      <dgm:t>
        <a:bodyPr/>
        <a:lstStyle/>
        <a:p>
          <a:r>
            <a:rPr lang="hr-HR"/>
            <a:t>Koji su simptomi infekcije COVID 19?</a:t>
          </a:r>
          <a:endParaRPr lang="en-US"/>
        </a:p>
      </dgm:t>
    </dgm:pt>
    <dgm:pt modelId="{D3E3711B-C18D-4A3C-B5F0-4FE960EF16B7}" type="parTrans" cxnId="{6B717EDC-345C-4750-9190-126B48755F82}">
      <dgm:prSet/>
      <dgm:spPr/>
      <dgm:t>
        <a:bodyPr/>
        <a:lstStyle/>
        <a:p>
          <a:endParaRPr lang="en-US"/>
        </a:p>
      </dgm:t>
    </dgm:pt>
    <dgm:pt modelId="{C8F089B2-B24D-40EA-BFAD-CD2BC26F064D}" type="sibTrans" cxnId="{6B717EDC-345C-4750-9190-126B48755F82}">
      <dgm:prSet/>
      <dgm:spPr/>
      <dgm:t>
        <a:bodyPr/>
        <a:lstStyle/>
        <a:p>
          <a:endParaRPr lang="en-US"/>
        </a:p>
      </dgm:t>
    </dgm:pt>
    <dgm:pt modelId="{7D868DFE-58FB-42DE-8B9D-5A5597C737B6}">
      <dgm:prSet/>
      <dgm:spPr/>
      <dgm:t>
        <a:bodyPr/>
        <a:lstStyle/>
        <a:p>
          <a:r>
            <a:rPr lang="hr-HR"/>
            <a:t>Opišite postupak oblačenja zaštitnih sredstava kod sumnje na COVID  19.</a:t>
          </a:r>
          <a:endParaRPr lang="en-US"/>
        </a:p>
      </dgm:t>
    </dgm:pt>
    <dgm:pt modelId="{33A76807-EF6D-4C1E-93F6-F701A3D00D28}" type="parTrans" cxnId="{3C6F3D71-487F-4332-90C9-DF3EDFD1B6B6}">
      <dgm:prSet/>
      <dgm:spPr/>
      <dgm:t>
        <a:bodyPr/>
        <a:lstStyle/>
        <a:p>
          <a:endParaRPr lang="en-US"/>
        </a:p>
      </dgm:t>
    </dgm:pt>
    <dgm:pt modelId="{C5ADB8C3-4A86-44D3-8FAD-83E6E0DBAA03}" type="sibTrans" cxnId="{3C6F3D71-487F-4332-90C9-DF3EDFD1B6B6}">
      <dgm:prSet/>
      <dgm:spPr/>
      <dgm:t>
        <a:bodyPr/>
        <a:lstStyle/>
        <a:p>
          <a:endParaRPr lang="en-US"/>
        </a:p>
      </dgm:t>
    </dgm:pt>
    <dgm:pt modelId="{15A191EA-0626-4C98-94ED-AAC6E21BFC54}">
      <dgm:prSet/>
      <dgm:spPr/>
      <dgm:t>
        <a:bodyPr/>
        <a:lstStyle/>
        <a:p>
          <a:r>
            <a:rPr lang="hr-HR"/>
            <a:t>Opišite postupak skidanja zaštitnih sredstava kod sumnje na COVID 19.</a:t>
          </a:r>
          <a:endParaRPr lang="en-US"/>
        </a:p>
      </dgm:t>
    </dgm:pt>
    <dgm:pt modelId="{EFE6A60A-022E-4CD0-B495-C61FC760C49F}" type="parTrans" cxnId="{A726A58B-2E86-4A3C-AC00-A13729CAF25F}">
      <dgm:prSet/>
      <dgm:spPr/>
      <dgm:t>
        <a:bodyPr/>
        <a:lstStyle/>
        <a:p>
          <a:endParaRPr lang="en-US"/>
        </a:p>
      </dgm:t>
    </dgm:pt>
    <dgm:pt modelId="{928AD9E9-B944-4273-B64E-23A764C07288}" type="sibTrans" cxnId="{A726A58B-2E86-4A3C-AC00-A13729CAF25F}">
      <dgm:prSet/>
      <dgm:spPr/>
      <dgm:t>
        <a:bodyPr/>
        <a:lstStyle/>
        <a:p>
          <a:endParaRPr lang="en-US"/>
        </a:p>
      </dgm:t>
    </dgm:pt>
    <dgm:pt modelId="{5F6A32E2-098C-46AE-8D87-FA9B7D3F4B3C}">
      <dgm:prSet/>
      <dgm:spPr/>
      <dgm:t>
        <a:bodyPr/>
        <a:lstStyle/>
        <a:p>
          <a:r>
            <a:rPr lang="hr-HR"/>
            <a:t>Na koji način zbrinjavamo upotrijebljena zaštitna sredstva?</a:t>
          </a:r>
          <a:endParaRPr lang="en-US"/>
        </a:p>
      </dgm:t>
    </dgm:pt>
    <dgm:pt modelId="{AF021FA7-984A-4E3F-91EB-226C59A30276}" type="parTrans" cxnId="{E5696496-A874-421A-9D12-9965157E5D20}">
      <dgm:prSet/>
      <dgm:spPr/>
      <dgm:t>
        <a:bodyPr/>
        <a:lstStyle/>
        <a:p>
          <a:endParaRPr lang="en-US"/>
        </a:p>
      </dgm:t>
    </dgm:pt>
    <dgm:pt modelId="{F3A26AEB-4707-43FA-A2C1-404AAF21795D}" type="sibTrans" cxnId="{E5696496-A874-421A-9D12-9965157E5D20}">
      <dgm:prSet/>
      <dgm:spPr/>
      <dgm:t>
        <a:bodyPr/>
        <a:lstStyle/>
        <a:p>
          <a:endParaRPr lang="en-US"/>
        </a:p>
      </dgm:t>
    </dgm:pt>
    <dgm:pt modelId="{58B279ED-8646-4E6A-A780-628525042772}" type="pres">
      <dgm:prSet presAssocID="{959B6D0E-CD8B-4DD7-BCF5-824DAC262B3A}" presName="linear" presStyleCnt="0">
        <dgm:presLayoutVars>
          <dgm:animLvl val="lvl"/>
          <dgm:resizeHandles val="exact"/>
        </dgm:presLayoutVars>
      </dgm:prSet>
      <dgm:spPr/>
    </dgm:pt>
    <dgm:pt modelId="{74B73141-E153-4C4F-B4B2-84C0D0A0420F}" type="pres">
      <dgm:prSet presAssocID="{300FB326-E3C6-4B82-8167-F1C72E1624F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E8706C6-6D93-4D55-9701-385D1060C9A2}" type="pres">
      <dgm:prSet presAssocID="{C8F089B2-B24D-40EA-BFAD-CD2BC26F064D}" presName="spacer" presStyleCnt="0"/>
      <dgm:spPr/>
    </dgm:pt>
    <dgm:pt modelId="{FE96E518-42DD-4354-B421-2C5561238C44}" type="pres">
      <dgm:prSet presAssocID="{7D868DFE-58FB-42DE-8B9D-5A5597C737B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F7214B1-1661-44FF-8AEE-017D75AAD2E8}" type="pres">
      <dgm:prSet presAssocID="{C5ADB8C3-4A86-44D3-8FAD-83E6E0DBAA03}" presName="spacer" presStyleCnt="0"/>
      <dgm:spPr/>
    </dgm:pt>
    <dgm:pt modelId="{BE39D582-D40D-4237-AEC5-BD7F88BE3E40}" type="pres">
      <dgm:prSet presAssocID="{15A191EA-0626-4C98-94ED-AAC6E21BFC5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9924B0A-DFE1-497F-BD8F-8434F209C77C}" type="pres">
      <dgm:prSet presAssocID="{928AD9E9-B944-4273-B64E-23A764C07288}" presName="spacer" presStyleCnt="0"/>
      <dgm:spPr/>
    </dgm:pt>
    <dgm:pt modelId="{0347FB6F-7F50-4D3E-AC03-5B4727BB19FD}" type="pres">
      <dgm:prSet presAssocID="{5F6A32E2-098C-46AE-8D87-FA9B7D3F4B3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BF7AD11-3031-4CDA-B4F0-454D7794DDBF}" type="presOf" srcId="{15A191EA-0626-4C98-94ED-AAC6E21BFC54}" destId="{BE39D582-D40D-4237-AEC5-BD7F88BE3E40}" srcOrd="0" destOrd="0" presId="urn:microsoft.com/office/officeart/2005/8/layout/vList2"/>
    <dgm:cxn modelId="{3C6F3D71-487F-4332-90C9-DF3EDFD1B6B6}" srcId="{959B6D0E-CD8B-4DD7-BCF5-824DAC262B3A}" destId="{7D868DFE-58FB-42DE-8B9D-5A5597C737B6}" srcOrd="1" destOrd="0" parTransId="{33A76807-EF6D-4C1E-93F6-F701A3D00D28}" sibTransId="{C5ADB8C3-4A86-44D3-8FAD-83E6E0DBAA03}"/>
    <dgm:cxn modelId="{1273EA58-A4A3-47DB-828A-43493347007C}" type="presOf" srcId="{300FB326-E3C6-4B82-8167-F1C72E1624FC}" destId="{74B73141-E153-4C4F-B4B2-84C0D0A0420F}" srcOrd="0" destOrd="0" presId="urn:microsoft.com/office/officeart/2005/8/layout/vList2"/>
    <dgm:cxn modelId="{A726A58B-2E86-4A3C-AC00-A13729CAF25F}" srcId="{959B6D0E-CD8B-4DD7-BCF5-824DAC262B3A}" destId="{15A191EA-0626-4C98-94ED-AAC6E21BFC54}" srcOrd="2" destOrd="0" parTransId="{EFE6A60A-022E-4CD0-B495-C61FC760C49F}" sibTransId="{928AD9E9-B944-4273-B64E-23A764C07288}"/>
    <dgm:cxn modelId="{E5696496-A874-421A-9D12-9965157E5D20}" srcId="{959B6D0E-CD8B-4DD7-BCF5-824DAC262B3A}" destId="{5F6A32E2-098C-46AE-8D87-FA9B7D3F4B3C}" srcOrd="3" destOrd="0" parTransId="{AF021FA7-984A-4E3F-91EB-226C59A30276}" sibTransId="{F3A26AEB-4707-43FA-A2C1-404AAF21795D}"/>
    <dgm:cxn modelId="{704A5CA7-7776-44C3-8B98-5D13111B14A8}" type="presOf" srcId="{5F6A32E2-098C-46AE-8D87-FA9B7D3F4B3C}" destId="{0347FB6F-7F50-4D3E-AC03-5B4727BB19FD}" srcOrd="0" destOrd="0" presId="urn:microsoft.com/office/officeart/2005/8/layout/vList2"/>
    <dgm:cxn modelId="{4468BEBD-3A2D-40D9-8736-0B573D4950F5}" type="presOf" srcId="{7D868DFE-58FB-42DE-8B9D-5A5597C737B6}" destId="{FE96E518-42DD-4354-B421-2C5561238C44}" srcOrd="0" destOrd="0" presId="urn:microsoft.com/office/officeart/2005/8/layout/vList2"/>
    <dgm:cxn modelId="{6B717EDC-345C-4750-9190-126B48755F82}" srcId="{959B6D0E-CD8B-4DD7-BCF5-824DAC262B3A}" destId="{300FB326-E3C6-4B82-8167-F1C72E1624FC}" srcOrd="0" destOrd="0" parTransId="{D3E3711B-C18D-4A3C-B5F0-4FE960EF16B7}" sibTransId="{C8F089B2-B24D-40EA-BFAD-CD2BC26F064D}"/>
    <dgm:cxn modelId="{482250F0-48B3-4C79-A1D0-1261080E3128}" type="presOf" srcId="{959B6D0E-CD8B-4DD7-BCF5-824DAC262B3A}" destId="{58B279ED-8646-4E6A-A780-628525042772}" srcOrd="0" destOrd="0" presId="urn:microsoft.com/office/officeart/2005/8/layout/vList2"/>
    <dgm:cxn modelId="{E009BA66-9270-46EC-8046-CF92974DE7A5}" type="presParOf" srcId="{58B279ED-8646-4E6A-A780-628525042772}" destId="{74B73141-E153-4C4F-B4B2-84C0D0A0420F}" srcOrd="0" destOrd="0" presId="urn:microsoft.com/office/officeart/2005/8/layout/vList2"/>
    <dgm:cxn modelId="{F3F30A59-8012-46A7-A608-CE497DBD571B}" type="presParOf" srcId="{58B279ED-8646-4E6A-A780-628525042772}" destId="{EE8706C6-6D93-4D55-9701-385D1060C9A2}" srcOrd="1" destOrd="0" presId="urn:microsoft.com/office/officeart/2005/8/layout/vList2"/>
    <dgm:cxn modelId="{B5494AE7-73F2-4AF2-93CA-5AED2FC4651A}" type="presParOf" srcId="{58B279ED-8646-4E6A-A780-628525042772}" destId="{FE96E518-42DD-4354-B421-2C5561238C44}" srcOrd="2" destOrd="0" presId="urn:microsoft.com/office/officeart/2005/8/layout/vList2"/>
    <dgm:cxn modelId="{857991A5-7A36-4ADB-B12F-A4063EF0CCA4}" type="presParOf" srcId="{58B279ED-8646-4E6A-A780-628525042772}" destId="{9F7214B1-1661-44FF-8AEE-017D75AAD2E8}" srcOrd="3" destOrd="0" presId="urn:microsoft.com/office/officeart/2005/8/layout/vList2"/>
    <dgm:cxn modelId="{387F3162-A27D-428D-B5CD-BB3A7AA2D34C}" type="presParOf" srcId="{58B279ED-8646-4E6A-A780-628525042772}" destId="{BE39D582-D40D-4237-AEC5-BD7F88BE3E40}" srcOrd="4" destOrd="0" presId="urn:microsoft.com/office/officeart/2005/8/layout/vList2"/>
    <dgm:cxn modelId="{496C7A54-CF3E-4BA9-B432-4EE27C83C6CC}" type="presParOf" srcId="{58B279ED-8646-4E6A-A780-628525042772}" destId="{69924B0A-DFE1-497F-BD8F-8434F209C77C}" srcOrd="5" destOrd="0" presId="urn:microsoft.com/office/officeart/2005/8/layout/vList2"/>
    <dgm:cxn modelId="{8630A514-C574-4E7F-B28D-DA4A52136FE4}" type="presParOf" srcId="{58B279ED-8646-4E6A-A780-628525042772}" destId="{0347FB6F-7F50-4D3E-AC03-5B4727BB19F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6F89EE-8BAC-4948-87F7-996DF7F2063B}">
      <dsp:nvSpPr>
        <dsp:cNvPr id="0" name=""/>
        <dsp:cNvSpPr/>
      </dsp:nvSpPr>
      <dsp:spPr>
        <a:xfrm>
          <a:off x="0" y="89822"/>
          <a:ext cx="6827013" cy="1113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b="0" i="0" kern="1200" dirty="0"/>
            <a:t>Navesti osnovne epidemiološke podatke vezano za COVID 19.</a:t>
          </a:r>
          <a:endParaRPr lang="en-US" sz="2800" kern="1200" dirty="0"/>
        </a:p>
      </dsp:txBody>
      <dsp:txXfrm>
        <a:off x="54373" y="144195"/>
        <a:ext cx="6718267" cy="1005094"/>
      </dsp:txXfrm>
    </dsp:sp>
    <dsp:sp modelId="{1DD055A4-5090-47E4-B7D4-5F93405E50F6}">
      <dsp:nvSpPr>
        <dsp:cNvPr id="0" name=""/>
        <dsp:cNvSpPr/>
      </dsp:nvSpPr>
      <dsp:spPr>
        <a:xfrm>
          <a:off x="0" y="1284302"/>
          <a:ext cx="6827013" cy="1113840"/>
        </a:xfrm>
        <a:prstGeom prst="roundRect">
          <a:avLst/>
        </a:prstGeom>
        <a:solidFill>
          <a:schemeClr val="accent2">
            <a:hueOff val="-4941430"/>
            <a:satOff val="225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b="0" i="0" kern="1200" dirty="0"/>
            <a:t>Opisati postupak oblačenja zaštitnih sredstava kod sumnje na COVID 19.</a:t>
          </a:r>
          <a:endParaRPr lang="en-US" sz="2800" kern="1200" dirty="0"/>
        </a:p>
      </dsp:txBody>
      <dsp:txXfrm>
        <a:off x="54373" y="1338675"/>
        <a:ext cx="6718267" cy="1005094"/>
      </dsp:txXfrm>
    </dsp:sp>
    <dsp:sp modelId="{440D6AE7-7278-4DC5-94D9-7C658837BE75}">
      <dsp:nvSpPr>
        <dsp:cNvPr id="0" name=""/>
        <dsp:cNvSpPr/>
      </dsp:nvSpPr>
      <dsp:spPr>
        <a:xfrm>
          <a:off x="0" y="2478782"/>
          <a:ext cx="6827013" cy="1113840"/>
        </a:xfrm>
        <a:prstGeom prst="roundRect">
          <a:avLst/>
        </a:prstGeom>
        <a:solidFill>
          <a:schemeClr val="accent2">
            <a:hueOff val="-9882860"/>
            <a:satOff val="451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b="0" i="0" kern="1200" dirty="0"/>
            <a:t>Opisati postupak skidanja zaštitnih sredstava </a:t>
          </a:r>
          <a:r>
            <a:rPr lang="pl-PL" sz="2800" b="0" i="0" kern="1200" dirty="0"/>
            <a:t>kod sumnje na COVID 19.</a:t>
          </a:r>
          <a:endParaRPr lang="en-US" sz="2800" kern="1200" dirty="0"/>
        </a:p>
      </dsp:txBody>
      <dsp:txXfrm>
        <a:off x="54373" y="2533155"/>
        <a:ext cx="6718267" cy="1005094"/>
      </dsp:txXfrm>
    </dsp:sp>
    <dsp:sp modelId="{D09A01BF-36A2-4B4C-95E5-907C2CF972F5}">
      <dsp:nvSpPr>
        <dsp:cNvPr id="0" name=""/>
        <dsp:cNvSpPr/>
      </dsp:nvSpPr>
      <dsp:spPr>
        <a:xfrm>
          <a:off x="0" y="3673262"/>
          <a:ext cx="6827013" cy="1113840"/>
        </a:xfrm>
        <a:prstGeom prst="roundRect">
          <a:avLst/>
        </a:prstGeom>
        <a:solidFill>
          <a:schemeClr val="accent2">
            <a:hueOff val="-14824290"/>
            <a:satOff val="676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b="0" i="0" kern="1200" dirty="0"/>
            <a:t>Provesti postupak oblačenja zaštitnih sredstava kod sumnje na COVID 19.</a:t>
          </a:r>
          <a:endParaRPr lang="en-US" sz="2800" kern="1200" dirty="0"/>
        </a:p>
      </dsp:txBody>
      <dsp:txXfrm>
        <a:off x="54373" y="3727635"/>
        <a:ext cx="6718267" cy="1005094"/>
      </dsp:txXfrm>
    </dsp:sp>
    <dsp:sp modelId="{8034654B-0977-4FB5-996C-F9C393533713}">
      <dsp:nvSpPr>
        <dsp:cNvPr id="0" name=""/>
        <dsp:cNvSpPr/>
      </dsp:nvSpPr>
      <dsp:spPr>
        <a:xfrm>
          <a:off x="0" y="4867742"/>
          <a:ext cx="6827013" cy="1113840"/>
        </a:xfrm>
        <a:prstGeom prst="roundRect">
          <a:avLst/>
        </a:prstGeom>
        <a:solidFill>
          <a:schemeClr val="accent2">
            <a:hueOff val="-19765721"/>
            <a:satOff val="901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b="0" i="0" kern="1200" dirty="0"/>
            <a:t>Provesti postupak skidanja zaštitnih sredstava </a:t>
          </a:r>
          <a:r>
            <a:rPr lang="pl-PL" sz="2800" b="0" i="0" kern="1200" dirty="0"/>
            <a:t>kod sumnje na COVID 19.</a:t>
          </a:r>
          <a:endParaRPr lang="en-US" sz="2800" kern="1200" dirty="0"/>
        </a:p>
      </dsp:txBody>
      <dsp:txXfrm>
        <a:off x="54373" y="4922115"/>
        <a:ext cx="6718267" cy="10050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04E4BE-D1C0-4A84-A7FA-C48A4B93396A}">
      <dsp:nvSpPr>
        <dsp:cNvPr id="0" name=""/>
        <dsp:cNvSpPr/>
      </dsp:nvSpPr>
      <dsp:spPr>
        <a:xfrm>
          <a:off x="0" y="2561"/>
          <a:ext cx="63912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5F7A0C-B934-47E1-BE0C-1C31A9574054}">
      <dsp:nvSpPr>
        <dsp:cNvPr id="0" name=""/>
        <dsp:cNvSpPr/>
      </dsp:nvSpPr>
      <dsp:spPr>
        <a:xfrm>
          <a:off x="0" y="2561"/>
          <a:ext cx="6391275" cy="87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Koje su najvažnije značajke zaraznih bolesti?</a:t>
          </a:r>
          <a:endParaRPr lang="en-US" sz="2400" kern="1200" dirty="0"/>
        </a:p>
      </dsp:txBody>
      <dsp:txXfrm>
        <a:off x="0" y="2561"/>
        <a:ext cx="6391275" cy="873593"/>
      </dsp:txXfrm>
    </dsp:sp>
    <dsp:sp modelId="{4CC0A7B2-5B8D-47D6-8FAB-8FFD2CBB689E}">
      <dsp:nvSpPr>
        <dsp:cNvPr id="0" name=""/>
        <dsp:cNvSpPr/>
      </dsp:nvSpPr>
      <dsp:spPr>
        <a:xfrm>
          <a:off x="0" y="876155"/>
          <a:ext cx="63912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8F0F60-0F28-4A80-9828-49626B7B523C}">
      <dsp:nvSpPr>
        <dsp:cNvPr id="0" name=""/>
        <dsp:cNvSpPr/>
      </dsp:nvSpPr>
      <dsp:spPr>
        <a:xfrm>
          <a:off x="0" y="876155"/>
          <a:ext cx="6391275" cy="87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Opišite Vogralikov lanac.</a:t>
          </a:r>
          <a:endParaRPr lang="en-US" sz="2400" kern="1200"/>
        </a:p>
      </dsp:txBody>
      <dsp:txXfrm>
        <a:off x="0" y="876155"/>
        <a:ext cx="6391275" cy="873593"/>
      </dsp:txXfrm>
    </dsp:sp>
    <dsp:sp modelId="{44824CE0-9B06-4EDB-B0E0-3E9D676224C2}">
      <dsp:nvSpPr>
        <dsp:cNvPr id="0" name=""/>
        <dsp:cNvSpPr/>
      </dsp:nvSpPr>
      <dsp:spPr>
        <a:xfrm>
          <a:off x="0" y="1749749"/>
          <a:ext cx="63912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6CB287-68B8-4608-A2A4-8D87A1BA1906}">
      <dsp:nvSpPr>
        <dsp:cNvPr id="0" name=""/>
        <dsp:cNvSpPr/>
      </dsp:nvSpPr>
      <dsp:spPr>
        <a:xfrm>
          <a:off x="0" y="1749749"/>
          <a:ext cx="6391275" cy="87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Koje metode sprječavanja infekcije poznajete?</a:t>
          </a:r>
          <a:endParaRPr lang="en-US" sz="2400" kern="1200"/>
        </a:p>
      </dsp:txBody>
      <dsp:txXfrm>
        <a:off x="0" y="1749749"/>
        <a:ext cx="6391275" cy="873593"/>
      </dsp:txXfrm>
    </dsp:sp>
    <dsp:sp modelId="{58BBFAE3-F7F8-46B2-AD2D-4AEF337211FA}">
      <dsp:nvSpPr>
        <dsp:cNvPr id="0" name=""/>
        <dsp:cNvSpPr/>
      </dsp:nvSpPr>
      <dsp:spPr>
        <a:xfrm>
          <a:off x="0" y="2623343"/>
          <a:ext cx="639127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CA1AA1-60C2-40DE-A980-E3A2FB8266D4}">
      <dsp:nvSpPr>
        <dsp:cNvPr id="0" name=""/>
        <dsp:cNvSpPr/>
      </dsp:nvSpPr>
      <dsp:spPr>
        <a:xfrm>
          <a:off x="0" y="2623343"/>
          <a:ext cx="6391275" cy="87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Koja zaštitna sredstva koriste zdravstveni djelatnici?</a:t>
          </a:r>
          <a:endParaRPr lang="en-US" sz="2400" kern="1200"/>
        </a:p>
      </dsp:txBody>
      <dsp:txXfrm>
        <a:off x="0" y="2623343"/>
        <a:ext cx="6391275" cy="873593"/>
      </dsp:txXfrm>
    </dsp:sp>
    <dsp:sp modelId="{F14BDB5A-DC11-49AE-A4CA-B2729F2F8471}">
      <dsp:nvSpPr>
        <dsp:cNvPr id="0" name=""/>
        <dsp:cNvSpPr/>
      </dsp:nvSpPr>
      <dsp:spPr>
        <a:xfrm>
          <a:off x="0" y="3496937"/>
          <a:ext cx="6391275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02E409-ED60-4BA9-B961-04348325EC48}">
      <dsp:nvSpPr>
        <dsp:cNvPr id="0" name=""/>
        <dsp:cNvSpPr/>
      </dsp:nvSpPr>
      <dsp:spPr>
        <a:xfrm>
          <a:off x="0" y="3496937"/>
          <a:ext cx="6391275" cy="87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/>
            <a:t>Što je to epidemija, a što pandemija?</a:t>
          </a:r>
          <a:endParaRPr lang="en-US" sz="2400" kern="1200"/>
        </a:p>
      </dsp:txBody>
      <dsp:txXfrm>
        <a:off x="0" y="3496937"/>
        <a:ext cx="6391275" cy="873593"/>
      </dsp:txXfrm>
    </dsp:sp>
    <dsp:sp modelId="{FAEE5A03-D3E2-4621-A56F-BE28187679D5}">
      <dsp:nvSpPr>
        <dsp:cNvPr id="0" name=""/>
        <dsp:cNvSpPr/>
      </dsp:nvSpPr>
      <dsp:spPr>
        <a:xfrm>
          <a:off x="0" y="4370531"/>
          <a:ext cx="63912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DF0CA1-7BE4-4528-806F-BF5374215728}">
      <dsp:nvSpPr>
        <dsp:cNvPr id="0" name=""/>
        <dsp:cNvSpPr/>
      </dsp:nvSpPr>
      <dsp:spPr>
        <a:xfrm>
          <a:off x="0" y="4370531"/>
          <a:ext cx="6391275" cy="87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Čemu služi karantena?</a:t>
          </a:r>
          <a:endParaRPr lang="en-US" sz="2400" kern="1200"/>
        </a:p>
      </dsp:txBody>
      <dsp:txXfrm>
        <a:off x="0" y="4370531"/>
        <a:ext cx="6391275" cy="8735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8C3789-7F1D-42E9-A193-6C4E4990B2EA}">
      <dsp:nvSpPr>
        <dsp:cNvPr id="0" name=""/>
        <dsp:cNvSpPr/>
      </dsp:nvSpPr>
      <dsp:spPr>
        <a:xfrm>
          <a:off x="0" y="649"/>
          <a:ext cx="6853156" cy="118675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Posljednjih dana svi smo svjedoci epidemije virusa COVID 19.</a:t>
          </a:r>
          <a:endParaRPr lang="en-US" sz="2400" kern="1200" dirty="0"/>
        </a:p>
      </dsp:txBody>
      <dsp:txXfrm>
        <a:off x="57933" y="58582"/>
        <a:ext cx="6737290" cy="1070890"/>
      </dsp:txXfrm>
    </dsp:sp>
    <dsp:sp modelId="{F2D6870A-3C05-4F44-B11F-5A8368CA9533}">
      <dsp:nvSpPr>
        <dsp:cNvPr id="0" name=""/>
        <dsp:cNvSpPr/>
      </dsp:nvSpPr>
      <dsp:spPr>
        <a:xfrm>
          <a:off x="0" y="1191409"/>
          <a:ext cx="6853156" cy="1105971"/>
        </a:xfrm>
        <a:prstGeom prst="roundRect">
          <a:avLst/>
        </a:prstGeom>
        <a:solidFill>
          <a:schemeClr val="accent2">
            <a:hueOff val="-4941430"/>
            <a:satOff val="225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Proširila se iz Kine na više od 150 zemalja diljem svijeta, sa više od 330 000 oboljelih. </a:t>
          </a:r>
          <a:endParaRPr lang="en-US" sz="2400" kern="1200" dirty="0"/>
        </a:p>
      </dsp:txBody>
      <dsp:txXfrm>
        <a:off x="53989" y="1245398"/>
        <a:ext cx="6745178" cy="997993"/>
      </dsp:txXfrm>
    </dsp:sp>
    <dsp:sp modelId="{AD812501-605C-4128-A94B-99935624DE3C}">
      <dsp:nvSpPr>
        <dsp:cNvPr id="0" name=""/>
        <dsp:cNvSpPr/>
      </dsp:nvSpPr>
      <dsp:spPr>
        <a:xfrm>
          <a:off x="0" y="2301383"/>
          <a:ext cx="6853156" cy="916750"/>
        </a:xfrm>
        <a:prstGeom prst="roundRect">
          <a:avLst/>
        </a:prstGeom>
        <a:solidFill>
          <a:schemeClr val="accent2">
            <a:hueOff val="-9882860"/>
            <a:satOff val="451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SZO proglasila je  pandemiju.</a:t>
          </a:r>
          <a:endParaRPr lang="en-US" sz="2400" kern="1200" dirty="0"/>
        </a:p>
      </dsp:txBody>
      <dsp:txXfrm>
        <a:off x="44752" y="2346135"/>
        <a:ext cx="6763652" cy="827246"/>
      </dsp:txXfrm>
    </dsp:sp>
    <dsp:sp modelId="{F67869DB-D05A-43F2-A30F-76107F506508}">
      <dsp:nvSpPr>
        <dsp:cNvPr id="0" name=""/>
        <dsp:cNvSpPr/>
      </dsp:nvSpPr>
      <dsp:spPr>
        <a:xfrm>
          <a:off x="0" y="3177724"/>
          <a:ext cx="6853156" cy="1355116"/>
        </a:xfrm>
        <a:prstGeom prst="roundRect">
          <a:avLst/>
        </a:prstGeom>
        <a:solidFill>
          <a:schemeClr val="accent2">
            <a:hueOff val="-14824290"/>
            <a:satOff val="676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Simptomi bolesti su : visoka temperatura, kašalj, otežano disanje, bol u mišićima i umor.</a:t>
          </a:r>
        </a:p>
      </dsp:txBody>
      <dsp:txXfrm>
        <a:off x="66151" y="3243875"/>
        <a:ext cx="6720854" cy="1222814"/>
      </dsp:txXfrm>
    </dsp:sp>
    <dsp:sp modelId="{587503CF-9CFC-4C92-9601-CB37984BB2CC}">
      <dsp:nvSpPr>
        <dsp:cNvPr id="0" name=""/>
        <dsp:cNvSpPr/>
      </dsp:nvSpPr>
      <dsp:spPr>
        <a:xfrm>
          <a:off x="0" y="4581256"/>
          <a:ext cx="6853156" cy="1705771"/>
        </a:xfrm>
        <a:prstGeom prst="roundRect">
          <a:avLst/>
        </a:prstGeom>
        <a:solidFill>
          <a:schemeClr val="accent2">
            <a:hueOff val="-19765721"/>
            <a:satOff val="901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U težim slučajevima dolazi do razvoja teške upale pluća, akutne upale dišnih puteva, sepse i septičnog šoka, koji mogu izazvati smrt pacijenta.</a:t>
          </a:r>
          <a:endParaRPr lang="en-US" sz="2400" kern="1200" dirty="0"/>
        </a:p>
      </dsp:txBody>
      <dsp:txXfrm>
        <a:off x="83269" y="4664525"/>
        <a:ext cx="6686618" cy="15392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C64076-741A-402F-980B-A9D0BC2D709D}">
      <dsp:nvSpPr>
        <dsp:cNvPr id="0" name=""/>
        <dsp:cNvSpPr/>
      </dsp:nvSpPr>
      <dsp:spPr>
        <a:xfrm>
          <a:off x="0" y="958521"/>
          <a:ext cx="6663717" cy="13308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Virus se lako prenosi s čovjeka na čovjeka kapljičnim putem</a:t>
          </a:r>
          <a:endParaRPr lang="en-US" sz="2400" kern="1200" dirty="0"/>
        </a:p>
      </dsp:txBody>
      <dsp:txXfrm>
        <a:off x="64968" y="1023489"/>
        <a:ext cx="6533781" cy="1200939"/>
      </dsp:txXfrm>
    </dsp:sp>
    <dsp:sp modelId="{1642339D-3832-4507-B41F-2112DDF264DB}">
      <dsp:nvSpPr>
        <dsp:cNvPr id="0" name=""/>
        <dsp:cNvSpPr/>
      </dsp:nvSpPr>
      <dsp:spPr>
        <a:xfrm>
          <a:off x="0" y="2476596"/>
          <a:ext cx="6663717" cy="1330875"/>
        </a:xfrm>
        <a:prstGeom prst="roundRect">
          <a:avLst/>
        </a:prstGeom>
        <a:solidFill>
          <a:schemeClr val="accent2">
            <a:hueOff val="-9882860"/>
            <a:satOff val="451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Oboljele osobe, kao i one sa sumnjom na obolijevanje je  potrebno staviti u strogu karantenu (izolaciju)</a:t>
          </a:r>
          <a:endParaRPr lang="en-US" sz="2400" kern="1200" dirty="0"/>
        </a:p>
      </dsp:txBody>
      <dsp:txXfrm>
        <a:off x="64968" y="2541564"/>
        <a:ext cx="6533781" cy="1200939"/>
      </dsp:txXfrm>
    </dsp:sp>
    <dsp:sp modelId="{7AD618A0-1326-4A1E-ABDD-3B303AC666FA}">
      <dsp:nvSpPr>
        <dsp:cNvPr id="0" name=""/>
        <dsp:cNvSpPr/>
      </dsp:nvSpPr>
      <dsp:spPr>
        <a:xfrm>
          <a:off x="0" y="3994671"/>
          <a:ext cx="6663717" cy="1330875"/>
        </a:xfrm>
        <a:prstGeom prst="roundRect">
          <a:avLst/>
        </a:prstGeom>
        <a:solidFill>
          <a:schemeClr val="accent2">
            <a:hueOff val="-19765721"/>
            <a:satOff val="901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Zdravstveni djelatnici koriste zaštitna sredstva</a:t>
          </a:r>
          <a:endParaRPr lang="en-US" sz="2400" kern="1200" dirty="0"/>
        </a:p>
      </dsp:txBody>
      <dsp:txXfrm>
        <a:off x="64968" y="4059639"/>
        <a:ext cx="6533781" cy="12009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24C754-268E-421B-9686-F1C71D44A131}">
      <dsp:nvSpPr>
        <dsp:cNvPr id="0" name=""/>
        <dsp:cNvSpPr/>
      </dsp:nvSpPr>
      <dsp:spPr>
        <a:xfrm>
          <a:off x="1174" y="16146"/>
          <a:ext cx="4124157" cy="26188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2175A9-F46A-43F7-B288-F494BD9DDFEA}">
      <dsp:nvSpPr>
        <dsp:cNvPr id="0" name=""/>
        <dsp:cNvSpPr/>
      </dsp:nvSpPr>
      <dsp:spPr>
        <a:xfrm>
          <a:off x="459414" y="451474"/>
          <a:ext cx="4124157" cy="2618839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800" b="0" i="0" kern="1200" dirty="0"/>
            <a:t>Skidanje gornjeg para rukavica.</a:t>
          </a:r>
          <a:endParaRPr lang="en-US" sz="3800" kern="1200" dirty="0"/>
        </a:p>
      </dsp:txBody>
      <dsp:txXfrm>
        <a:off x="536117" y="528177"/>
        <a:ext cx="3970751" cy="2465433"/>
      </dsp:txXfrm>
    </dsp:sp>
    <dsp:sp modelId="{2DB8500A-61AA-4E32-9D06-0FF69FE5C9CD}">
      <dsp:nvSpPr>
        <dsp:cNvPr id="0" name=""/>
        <dsp:cNvSpPr/>
      </dsp:nvSpPr>
      <dsp:spPr>
        <a:xfrm>
          <a:off x="5041811" y="16146"/>
          <a:ext cx="4124157" cy="26188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637B1E-C892-4578-9E9F-52E5216DBC88}">
      <dsp:nvSpPr>
        <dsp:cNvPr id="0" name=""/>
        <dsp:cNvSpPr/>
      </dsp:nvSpPr>
      <dsp:spPr>
        <a:xfrm>
          <a:off x="5500051" y="451474"/>
          <a:ext cx="4124157" cy="2618839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800" b="0" i="0" kern="1200" dirty="0" err="1"/>
            <a:t>Utrljavanje</a:t>
          </a:r>
          <a:r>
            <a:rPr lang="hr-HR" sz="3800" b="0" i="0" kern="1200" dirty="0"/>
            <a:t> alkoholnog dezinficijensa na ruke.</a:t>
          </a:r>
          <a:endParaRPr lang="en-US" sz="3800" kern="1200" dirty="0"/>
        </a:p>
      </dsp:txBody>
      <dsp:txXfrm>
        <a:off x="5576754" y="528177"/>
        <a:ext cx="3970751" cy="246543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39405D-49EF-4312-AE8E-098263C959B5}">
      <dsp:nvSpPr>
        <dsp:cNvPr id="0" name=""/>
        <dsp:cNvSpPr/>
      </dsp:nvSpPr>
      <dsp:spPr>
        <a:xfrm>
          <a:off x="0" y="2065770"/>
          <a:ext cx="9625383" cy="135536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b="0" i="0" kern="1200"/>
            <a:t>Izađite iz izolacijske sobe, pritom izbjegavajte nepotrebno diranje objekata i površina.</a:t>
          </a:r>
          <a:endParaRPr lang="en-US" sz="2200" kern="1200"/>
        </a:p>
      </dsp:txBody>
      <dsp:txXfrm>
        <a:off x="0" y="2065770"/>
        <a:ext cx="9625383" cy="1355369"/>
      </dsp:txXfrm>
    </dsp:sp>
    <dsp:sp modelId="{2400125F-6E51-40F7-9E37-A2E119522F0E}">
      <dsp:nvSpPr>
        <dsp:cNvPr id="0" name=""/>
        <dsp:cNvSpPr/>
      </dsp:nvSpPr>
      <dsp:spPr>
        <a:xfrm rot="10800000">
          <a:off x="0" y="1543"/>
          <a:ext cx="9625383" cy="2084557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b="0" i="0" kern="1200"/>
            <a:t>Nakon završetka rada s bolesnikom, u izolacijskoj sobi skinite gornje rukavice i bacite ih u kantu za infektivni otpad s oznakom ¨Biohazard¨i nakon toga utrljajte alkoholni dezinficijens na rukavice.</a:t>
          </a:r>
          <a:endParaRPr lang="en-US" sz="2200" kern="1200"/>
        </a:p>
      </dsp:txBody>
      <dsp:txXfrm rot="10800000">
        <a:off x="0" y="1543"/>
        <a:ext cx="9625383" cy="13544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D198EB-BEE6-470A-A2F7-22215A861EC3}">
      <dsp:nvSpPr>
        <dsp:cNvPr id="0" name=""/>
        <dsp:cNvSpPr/>
      </dsp:nvSpPr>
      <dsp:spPr>
        <a:xfrm>
          <a:off x="0" y="358223"/>
          <a:ext cx="6391275" cy="14601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b="0" i="0" kern="1200" dirty="0"/>
            <a:t>U prostoriji za skidanje svu ostalu opremu skidajte u donjim rukavicama koje ste prethodno dezinficirali.</a:t>
          </a:r>
          <a:endParaRPr lang="en-US" sz="2600" kern="1200" dirty="0"/>
        </a:p>
      </dsp:txBody>
      <dsp:txXfrm>
        <a:off x="71279" y="429502"/>
        <a:ext cx="6248717" cy="1317602"/>
      </dsp:txXfrm>
    </dsp:sp>
    <dsp:sp modelId="{BDF2A359-1804-4058-803C-B5FC007AE726}">
      <dsp:nvSpPr>
        <dsp:cNvPr id="0" name=""/>
        <dsp:cNvSpPr/>
      </dsp:nvSpPr>
      <dsp:spPr>
        <a:xfrm>
          <a:off x="0" y="1893263"/>
          <a:ext cx="6391275" cy="1460160"/>
        </a:xfrm>
        <a:prstGeom prst="roundRect">
          <a:avLst/>
        </a:prstGeom>
        <a:solidFill>
          <a:schemeClr val="accent2">
            <a:hueOff val="-9882860"/>
            <a:satOff val="451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b="0" i="0" kern="1200" dirty="0"/>
            <a:t>Skinite zaštitnu kapuljaču preko glave i odbacite u kantu za infektivni otpad s oznakom ¨</a:t>
          </a:r>
          <a:r>
            <a:rPr lang="hr-HR" sz="2600" b="0" i="0" kern="1200" dirty="0" err="1"/>
            <a:t>Biohazard</a:t>
          </a:r>
          <a:r>
            <a:rPr lang="hr-HR" sz="2600" b="0" i="0" kern="1200" dirty="0"/>
            <a:t>¨.</a:t>
          </a:r>
          <a:endParaRPr lang="en-US" sz="2600" kern="1200" dirty="0"/>
        </a:p>
      </dsp:txBody>
      <dsp:txXfrm>
        <a:off x="71279" y="1964542"/>
        <a:ext cx="6248717" cy="1317602"/>
      </dsp:txXfrm>
    </dsp:sp>
    <dsp:sp modelId="{7CE649E1-6CB6-405F-BA50-65684D63BFF6}">
      <dsp:nvSpPr>
        <dsp:cNvPr id="0" name=""/>
        <dsp:cNvSpPr/>
      </dsp:nvSpPr>
      <dsp:spPr>
        <a:xfrm>
          <a:off x="0" y="3428303"/>
          <a:ext cx="6391275" cy="1460160"/>
        </a:xfrm>
        <a:prstGeom prst="roundRect">
          <a:avLst/>
        </a:prstGeom>
        <a:solidFill>
          <a:schemeClr val="accent2">
            <a:hueOff val="-19765721"/>
            <a:satOff val="901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b="0" i="0" kern="1200" dirty="0"/>
            <a:t>Skinite i odbacite zaštitne naočale ne dodirujući lice.</a:t>
          </a:r>
          <a:endParaRPr lang="en-US" sz="2600" kern="1200" dirty="0"/>
        </a:p>
      </dsp:txBody>
      <dsp:txXfrm>
        <a:off x="71279" y="3499582"/>
        <a:ext cx="6248717" cy="131760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B73141-E153-4C4F-B4B2-84C0D0A0420F}">
      <dsp:nvSpPr>
        <dsp:cNvPr id="0" name=""/>
        <dsp:cNvSpPr/>
      </dsp:nvSpPr>
      <dsp:spPr>
        <a:xfrm>
          <a:off x="0" y="459142"/>
          <a:ext cx="6442615" cy="10725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kern="1200"/>
            <a:t>Koji su simptomi infekcije COVID 19?</a:t>
          </a:r>
          <a:endParaRPr lang="en-US" sz="2700" kern="1200"/>
        </a:p>
      </dsp:txBody>
      <dsp:txXfrm>
        <a:off x="52359" y="511501"/>
        <a:ext cx="6337897" cy="967861"/>
      </dsp:txXfrm>
    </dsp:sp>
    <dsp:sp modelId="{FE96E518-42DD-4354-B421-2C5561238C44}">
      <dsp:nvSpPr>
        <dsp:cNvPr id="0" name=""/>
        <dsp:cNvSpPr/>
      </dsp:nvSpPr>
      <dsp:spPr>
        <a:xfrm>
          <a:off x="0" y="1609481"/>
          <a:ext cx="6442615" cy="1072579"/>
        </a:xfrm>
        <a:prstGeom prst="roundRect">
          <a:avLst/>
        </a:prstGeom>
        <a:solidFill>
          <a:schemeClr val="accent2">
            <a:hueOff val="-6588574"/>
            <a:satOff val="30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kern="1200"/>
            <a:t>Opišite postupak oblačenja zaštitnih sredstava kod sumnje na COVID  19.</a:t>
          </a:r>
          <a:endParaRPr lang="en-US" sz="2700" kern="1200"/>
        </a:p>
      </dsp:txBody>
      <dsp:txXfrm>
        <a:off x="52359" y="1661840"/>
        <a:ext cx="6337897" cy="967861"/>
      </dsp:txXfrm>
    </dsp:sp>
    <dsp:sp modelId="{BE39D582-D40D-4237-AEC5-BD7F88BE3E40}">
      <dsp:nvSpPr>
        <dsp:cNvPr id="0" name=""/>
        <dsp:cNvSpPr/>
      </dsp:nvSpPr>
      <dsp:spPr>
        <a:xfrm>
          <a:off x="0" y="2759820"/>
          <a:ext cx="6442615" cy="1072579"/>
        </a:xfrm>
        <a:prstGeom prst="roundRect">
          <a:avLst/>
        </a:prstGeom>
        <a:solidFill>
          <a:schemeClr val="accent2">
            <a:hueOff val="-13177148"/>
            <a:satOff val="601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kern="1200"/>
            <a:t>Opišite postupak skidanja zaštitnih sredstava kod sumnje na COVID 19.</a:t>
          </a:r>
          <a:endParaRPr lang="en-US" sz="2700" kern="1200"/>
        </a:p>
      </dsp:txBody>
      <dsp:txXfrm>
        <a:off x="52359" y="2812179"/>
        <a:ext cx="6337897" cy="967861"/>
      </dsp:txXfrm>
    </dsp:sp>
    <dsp:sp modelId="{0347FB6F-7F50-4D3E-AC03-5B4727BB19FD}">
      <dsp:nvSpPr>
        <dsp:cNvPr id="0" name=""/>
        <dsp:cNvSpPr/>
      </dsp:nvSpPr>
      <dsp:spPr>
        <a:xfrm>
          <a:off x="0" y="3910160"/>
          <a:ext cx="6442615" cy="1072579"/>
        </a:xfrm>
        <a:prstGeom prst="roundRect">
          <a:avLst/>
        </a:prstGeom>
        <a:solidFill>
          <a:schemeClr val="accent2">
            <a:hueOff val="-19765721"/>
            <a:satOff val="901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kern="1200"/>
            <a:t>Na koji način zbrinjavamo upotrijebljena zaštitna sredstva?</a:t>
          </a:r>
          <a:endParaRPr lang="en-US" sz="2700" kern="1200"/>
        </a:p>
      </dsp:txBody>
      <dsp:txXfrm>
        <a:off x="52359" y="3962519"/>
        <a:ext cx="6337897" cy="9678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BC560-AF23-410C-96F7-E3CE2DA0B88D}" type="datetimeFigureOut">
              <a:rPr lang="hr-HR" smtClean="0"/>
              <a:t>7.4.2020.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7075CB-C1D4-4FFF-96E9-349E1789F3A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58676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075CB-C1D4-4FFF-96E9-349E1789F3AB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7483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075CB-C1D4-4FFF-96E9-349E1789F3AB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82493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EF42331E-3F7D-4E56-9A0A-B47F19E3BA69}" type="datetimeFigureOut">
              <a:rPr lang="hr-HR" smtClean="0"/>
              <a:t>7.4.2020.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B0FECA9F-D277-4629-B6D5-A1DA605A912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62977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2331E-3F7D-4E56-9A0A-B47F19E3BA69}" type="datetimeFigureOut">
              <a:rPr lang="hr-HR" smtClean="0"/>
              <a:t>7.4.2020.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CA9F-D277-4629-B6D5-A1DA605A912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33988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2331E-3F7D-4E56-9A0A-B47F19E3BA69}" type="datetimeFigureOut">
              <a:rPr lang="hr-HR" smtClean="0"/>
              <a:t>7.4.2020.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CA9F-D277-4629-B6D5-A1DA605A912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25454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2331E-3F7D-4E56-9A0A-B47F19E3BA69}" type="datetimeFigureOut">
              <a:rPr lang="hr-HR" smtClean="0"/>
              <a:t>7.4.2020.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CA9F-D277-4629-B6D5-A1DA605A912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21092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2331E-3F7D-4E56-9A0A-B47F19E3BA69}" type="datetimeFigureOut">
              <a:rPr lang="hr-HR" smtClean="0"/>
              <a:t>7.4.2020.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CA9F-D277-4629-B6D5-A1DA605A912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65054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2331E-3F7D-4E56-9A0A-B47F19E3BA69}" type="datetimeFigureOut">
              <a:rPr lang="hr-HR" smtClean="0"/>
              <a:t>7.4.2020.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CA9F-D277-4629-B6D5-A1DA605A912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12938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2331E-3F7D-4E56-9A0A-B47F19E3BA69}" type="datetimeFigureOut">
              <a:rPr lang="hr-HR" smtClean="0"/>
              <a:t>7.4.2020.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CA9F-D277-4629-B6D5-A1DA605A912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87660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EF42331E-3F7D-4E56-9A0A-B47F19E3BA69}" type="datetimeFigureOut">
              <a:rPr lang="hr-HR" smtClean="0"/>
              <a:t>7.4.2020.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CA9F-D277-4629-B6D5-A1DA605A912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32105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EF42331E-3F7D-4E56-9A0A-B47F19E3BA69}" type="datetimeFigureOut">
              <a:rPr lang="hr-HR" smtClean="0"/>
              <a:t>7.4.2020.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CA9F-D277-4629-B6D5-A1DA605A912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48479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2331E-3F7D-4E56-9A0A-B47F19E3BA69}" type="datetimeFigureOut">
              <a:rPr lang="hr-HR" smtClean="0"/>
              <a:t>7.4.2020.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CA9F-D277-4629-B6D5-A1DA605A912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35410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2331E-3F7D-4E56-9A0A-B47F19E3BA69}" type="datetimeFigureOut">
              <a:rPr lang="hr-HR" smtClean="0"/>
              <a:t>7.4.2020.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CA9F-D277-4629-B6D5-A1DA605A912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20551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2331E-3F7D-4E56-9A0A-B47F19E3BA69}" type="datetimeFigureOut">
              <a:rPr lang="hr-HR" smtClean="0"/>
              <a:t>7.4.2020.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CA9F-D277-4629-B6D5-A1DA605A912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3553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2331E-3F7D-4E56-9A0A-B47F19E3BA69}" type="datetimeFigureOut">
              <a:rPr lang="hr-HR" smtClean="0"/>
              <a:t>7.4.2020.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CA9F-D277-4629-B6D5-A1DA605A912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433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2331E-3F7D-4E56-9A0A-B47F19E3BA69}" type="datetimeFigureOut">
              <a:rPr lang="hr-HR" smtClean="0"/>
              <a:t>7.4.2020.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CA9F-D277-4629-B6D5-A1DA605A912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78135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2331E-3F7D-4E56-9A0A-B47F19E3BA69}" type="datetimeFigureOut">
              <a:rPr lang="hr-HR" smtClean="0"/>
              <a:t>7.4.2020.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CA9F-D277-4629-B6D5-A1DA605A912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53545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2331E-3F7D-4E56-9A0A-B47F19E3BA69}" type="datetimeFigureOut">
              <a:rPr lang="hr-HR" smtClean="0"/>
              <a:t>7.4.2020.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CA9F-D277-4629-B6D5-A1DA605A912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2869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2331E-3F7D-4E56-9A0A-B47F19E3BA69}" type="datetimeFigureOut">
              <a:rPr lang="hr-HR" smtClean="0"/>
              <a:t>7.4.2020.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CA9F-D277-4629-B6D5-A1DA605A912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70398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EF42331E-3F7D-4E56-9A0A-B47F19E3BA69}" type="datetimeFigureOut">
              <a:rPr lang="hr-HR" smtClean="0"/>
              <a:t>7.4.2020.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hr-HR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B0FECA9F-D277-4629-B6D5-A1DA605A912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71312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ABD27E5-D733-4902-9B1E-A5246B680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966" y="959089"/>
            <a:ext cx="8825658" cy="2677648"/>
          </a:xfrm>
        </p:spPr>
        <p:txBody>
          <a:bodyPr>
            <a:normAutofit/>
          </a:bodyPr>
          <a:lstStyle/>
          <a:p>
            <a:pPr algn="ctr"/>
            <a:r>
              <a:rPr lang="hr-HR" b="1" dirty="0">
                <a:solidFill>
                  <a:schemeClr val="tx2">
                    <a:lumMod val="75000"/>
                  </a:schemeClr>
                </a:solidFill>
              </a:rPr>
              <a:t>Primjena i skidanje zaštitnih sredstava kod sumnje na COVID 19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72B97A-A75D-4669-9039-DDA8F21D92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0439" y="4429813"/>
            <a:ext cx="8997714" cy="1143000"/>
          </a:xfrm>
        </p:spPr>
        <p:txBody>
          <a:bodyPr>
            <a:normAutofit lnSpcReduction="10000"/>
          </a:bodyPr>
          <a:lstStyle/>
          <a:p>
            <a:pPr algn="r"/>
            <a:r>
              <a:rPr lang="hr-HR" cap="none" dirty="0">
                <a:solidFill>
                  <a:schemeClr val="tx2"/>
                </a:solidFill>
              </a:rPr>
              <a:t>Izradile: Wendy Kučić, </a:t>
            </a:r>
            <a:r>
              <a:rPr lang="hr-HR" cap="none" dirty="0" err="1">
                <a:solidFill>
                  <a:schemeClr val="tx2"/>
                </a:solidFill>
              </a:rPr>
              <a:t>mag,med.techn</a:t>
            </a:r>
            <a:r>
              <a:rPr lang="hr-HR" cap="none" dirty="0">
                <a:solidFill>
                  <a:schemeClr val="tx2"/>
                </a:solidFill>
              </a:rPr>
              <a:t>., nastavnik</a:t>
            </a:r>
          </a:p>
          <a:p>
            <a:pPr algn="r"/>
            <a:r>
              <a:rPr lang="hr-HR" cap="none" dirty="0">
                <a:solidFill>
                  <a:schemeClr val="tx2"/>
                </a:solidFill>
              </a:rPr>
              <a:t>Jelena Kevrić, mag.med.techn., nastavnik mentor</a:t>
            </a:r>
          </a:p>
          <a:p>
            <a:pPr algn="r"/>
            <a:r>
              <a:rPr lang="hr-HR" cap="none" dirty="0">
                <a:solidFill>
                  <a:schemeClr val="tx2"/>
                </a:solidFill>
              </a:rPr>
              <a:t>Medicinska škola Ante Kuzmanića Zadar</a:t>
            </a:r>
          </a:p>
          <a:p>
            <a:pPr algn="r"/>
            <a:endParaRPr lang="hr-HR" cap="none" dirty="0">
              <a:solidFill>
                <a:schemeClr val="tx2"/>
              </a:solidFill>
            </a:endParaRP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29971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9" name="Rectangle 88">
            <a:extLst>
              <a:ext uri="{FF2B5EF4-FFF2-40B4-BE49-F238E27FC236}">
                <a16:creationId xmlns:a16="http://schemas.microsoft.com/office/drawing/2014/main" id="{89EA2611-DCBA-4E97-A2B2-9A466E76B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FD2669AB-35DB-41EC-BE9C-DA80B60A3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6290102" y="977273"/>
            <a:ext cx="6053670" cy="4903455"/>
          </a:xfrm>
          <a:custGeom>
            <a:avLst/>
            <a:gdLst>
              <a:gd name="connsiteX0" fmla="*/ 6053670 w 6053670"/>
              <a:gd name="connsiteY0" fmla="*/ 1098 h 4903455"/>
              <a:gd name="connsiteX1" fmla="*/ 6053670 w 6053670"/>
              <a:gd name="connsiteY1" fmla="*/ 424590 h 4903455"/>
              <a:gd name="connsiteX2" fmla="*/ 6053670 w 6053670"/>
              <a:gd name="connsiteY2" fmla="*/ 1254558 h 4903455"/>
              <a:gd name="connsiteX3" fmla="*/ 6053670 w 6053670"/>
              <a:gd name="connsiteY3" fmla="*/ 4903455 h 4903455"/>
              <a:gd name="connsiteX4" fmla="*/ 0 w 6053670"/>
              <a:gd name="connsiteY4" fmla="*/ 4903455 h 4903455"/>
              <a:gd name="connsiteX5" fmla="*/ 0 w 6053670"/>
              <a:gd name="connsiteY5" fmla="*/ 1249853 h 4903455"/>
              <a:gd name="connsiteX6" fmla="*/ 0 w 6053670"/>
              <a:gd name="connsiteY6" fmla="*/ 424590 h 4903455"/>
              <a:gd name="connsiteX7" fmla="*/ 0 w 6053670"/>
              <a:gd name="connsiteY7" fmla="*/ 0 h 4903455"/>
              <a:gd name="connsiteX8" fmla="*/ 35717 w 6053670"/>
              <a:gd name="connsiteY8" fmla="*/ 5488 h 4903455"/>
              <a:gd name="connsiteX9" fmla="*/ 140445 w 6053670"/>
              <a:gd name="connsiteY9" fmla="*/ 21641 h 4903455"/>
              <a:gd name="connsiteX10" fmla="*/ 216722 w 6053670"/>
              <a:gd name="connsiteY10" fmla="*/ 32932 h 4903455"/>
              <a:gd name="connsiteX11" fmla="*/ 307527 w 6053670"/>
              <a:gd name="connsiteY11" fmla="*/ 44850 h 4903455"/>
              <a:gd name="connsiteX12" fmla="*/ 415282 w 6053670"/>
              <a:gd name="connsiteY12" fmla="*/ 59121 h 4903455"/>
              <a:gd name="connsiteX13" fmla="*/ 534539 w 6053670"/>
              <a:gd name="connsiteY13" fmla="*/ 74175 h 4903455"/>
              <a:gd name="connsiteX14" fmla="*/ 668931 w 6053670"/>
              <a:gd name="connsiteY14" fmla="*/ 90014 h 4903455"/>
              <a:gd name="connsiteX15" fmla="*/ 815430 w 6053670"/>
              <a:gd name="connsiteY15" fmla="*/ 106794 h 4903455"/>
              <a:gd name="connsiteX16" fmla="*/ 974641 w 6053670"/>
              <a:gd name="connsiteY16" fmla="*/ 123574 h 4903455"/>
              <a:gd name="connsiteX17" fmla="*/ 1144144 w 6053670"/>
              <a:gd name="connsiteY17" fmla="*/ 140667 h 4903455"/>
              <a:gd name="connsiteX18" fmla="*/ 1326965 w 6053670"/>
              <a:gd name="connsiteY18" fmla="*/ 156506 h 4903455"/>
              <a:gd name="connsiteX19" fmla="*/ 1518261 w 6053670"/>
              <a:gd name="connsiteY19" fmla="*/ 171717 h 4903455"/>
              <a:gd name="connsiteX20" fmla="*/ 1720453 w 6053670"/>
              <a:gd name="connsiteY20" fmla="*/ 185518 h 4903455"/>
              <a:gd name="connsiteX21" fmla="*/ 1931121 w 6053670"/>
              <a:gd name="connsiteY21" fmla="*/ 198690 h 4903455"/>
              <a:gd name="connsiteX22" fmla="*/ 2150869 w 6053670"/>
              <a:gd name="connsiteY22" fmla="*/ 211079 h 4903455"/>
              <a:gd name="connsiteX23" fmla="*/ 2263467 w 6053670"/>
              <a:gd name="connsiteY23" fmla="*/ 215470 h 4903455"/>
              <a:gd name="connsiteX24" fmla="*/ 2378487 w 6053670"/>
              <a:gd name="connsiteY24" fmla="*/ 220332 h 4903455"/>
              <a:gd name="connsiteX25" fmla="*/ 2495323 w 6053670"/>
              <a:gd name="connsiteY25" fmla="*/ 224879 h 4903455"/>
              <a:gd name="connsiteX26" fmla="*/ 2612764 w 6053670"/>
              <a:gd name="connsiteY26" fmla="*/ 227859 h 4903455"/>
              <a:gd name="connsiteX27" fmla="*/ 2732627 w 6053670"/>
              <a:gd name="connsiteY27" fmla="*/ 230525 h 4903455"/>
              <a:gd name="connsiteX28" fmla="*/ 2853700 w 6053670"/>
              <a:gd name="connsiteY28" fmla="*/ 233348 h 4903455"/>
              <a:gd name="connsiteX29" fmla="*/ 2977195 w 6053670"/>
              <a:gd name="connsiteY29" fmla="*/ 235229 h 4903455"/>
              <a:gd name="connsiteX30" fmla="*/ 3101900 w 6053670"/>
              <a:gd name="connsiteY30" fmla="*/ 235229 h 4903455"/>
              <a:gd name="connsiteX31" fmla="*/ 3227817 w 6053670"/>
              <a:gd name="connsiteY31" fmla="*/ 236170 h 4903455"/>
              <a:gd name="connsiteX32" fmla="*/ 3354944 w 6053670"/>
              <a:gd name="connsiteY32" fmla="*/ 235229 h 4903455"/>
              <a:gd name="connsiteX33" fmla="*/ 3483887 w 6053670"/>
              <a:gd name="connsiteY33" fmla="*/ 233348 h 4903455"/>
              <a:gd name="connsiteX34" fmla="*/ 3612830 w 6053670"/>
              <a:gd name="connsiteY34" fmla="*/ 231623 h 4903455"/>
              <a:gd name="connsiteX35" fmla="*/ 3743589 w 6053670"/>
              <a:gd name="connsiteY35" fmla="*/ 227859 h 4903455"/>
              <a:gd name="connsiteX36" fmla="*/ 3875559 w 6053670"/>
              <a:gd name="connsiteY36" fmla="*/ 223938 h 4903455"/>
              <a:gd name="connsiteX37" fmla="*/ 4007529 w 6053670"/>
              <a:gd name="connsiteY37" fmla="*/ 219391 h 4903455"/>
              <a:gd name="connsiteX38" fmla="*/ 4140710 w 6053670"/>
              <a:gd name="connsiteY38" fmla="*/ 212961 h 4903455"/>
              <a:gd name="connsiteX39" fmla="*/ 4275102 w 6053670"/>
              <a:gd name="connsiteY39" fmla="*/ 205277 h 4903455"/>
              <a:gd name="connsiteX40" fmla="*/ 4410098 w 6053670"/>
              <a:gd name="connsiteY40" fmla="*/ 197907 h 4903455"/>
              <a:gd name="connsiteX41" fmla="*/ 4545096 w 6053670"/>
              <a:gd name="connsiteY41" fmla="*/ 188498 h 4903455"/>
              <a:gd name="connsiteX42" fmla="*/ 4681909 w 6053670"/>
              <a:gd name="connsiteY42" fmla="*/ 177207 h 4903455"/>
              <a:gd name="connsiteX43" fmla="*/ 4816905 w 6053670"/>
              <a:gd name="connsiteY43" fmla="*/ 165916 h 4903455"/>
              <a:gd name="connsiteX44" fmla="*/ 4954323 w 6053670"/>
              <a:gd name="connsiteY44" fmla="*/ 152899 h 4903455"/>
              <a:gd name="connsiteX45" fmla="*/ 5092347 w 6053670"/>
              <a:gd name="connsiteY45" fmla="*/ 138629 h 4903455"/>
              <a:gd name="connsiteX46" fmla="*/ 5228555 w 6053670"/>
              <a:gd name="connsiteY46" fmla="*/ 123574 h 4903455"/>
              <a:gd name="connsiteX47" fmla="*/ 5366578 w 6053670"/>
              <a:gd name="connsiteY47" fmla="*/ 106010 h 4903455"/>
              <a:gd name="connsiteX48" fmla="*/ 5503997 w 6053670"/>
              <a:gd name="connsiteY48" fmla="*/ 87192 h 4903455"/>
              <a:gd name="connsiteX49" fmla="*/ 5642020 w 6053670"/>
              <a:gd name="connsiteY49" fmla="*/ 68530 h 4903455"/>
              <a:gd name="connsiteX50" fmla="*/ 5779438 w 6053670"/>
              <a:gd name="connsiteY50" fmla="*/ 46733 h 4903455"/>
              <a:gd name="connsiteX51" fmla="*/ 5916251 w 6053670"/>
              <a:gd name="connsiteY51" fmla="*/ 24464 h 490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4903455">
                <a:moveTo>
                  <a:pt x="6053670" y="1098"/>
                </a:moveTo>
                <a:lnTo>
                  <a:pt x="6053670" y="424590"/>
                </a:lnTo>
                <a:lnTo>
                  <a:pt x="6053670" y="1254558"/>
                </a:lnTo>
                <a:lnTo>
                  <a:pt x="6053670" y="4903455"/>
                </a:lnTo>
                <a:lnTo>
                  <a:pt x="0" y="4903455"/>
                </a:lnTo>
                <a:lnTo>
                  <a:pt x="0" y="1249853"/>
                </a:lnTo>
                <a:lnTo>
                  <a:pt x="0" y="424590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93" name="Freeform 5">
            <a:extLst>
              <a:ext uri="{FF2B5EF4-FFF2-40B4-BE49-F238E27FC236}">
                <a16:creationId xmlns:a16="http://schemas.microsoft.com/office/drawing/2014/main" id="{BBC615D1-6E12-40EF-915B-316CFDB55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1069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95" name="Freeform 5">
            <a:extLst>
              <a:ext uri="{FF2B5EF4-FFF2-40B4-BE49-F238E27FC236}">
                <a16:creationId xmlns:a16="http://schemas.microsoft.com/office/drawing/2014/main" id="{B9797D36-DE1E-47CD-881A-6C1F58282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5349246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7F5F5E0-B4B0-4738-9CED-54D6DC9A4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072776" cy="1622322"/>
          </a:xfrm>
        </p:spPr>
        <p:txBody>
          <a:bodyPr>
            <a:normAutofit/>
          </a:bodyPr>
          <a:lstStyle/>
          <a:p>
            <a:r>
              <a:rPr lang="hr-HR">
                <a:solidFill>
                  <a:schemeClr val="tx1"/>
                </a:solidFill>
              </a:rPr>
              <a:t>4. korak – zaštitne naočale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48404853-2CB0-4C27-AB22-429F5F3B4B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1" r="-3" b="-3"/>
          <a:stretch/>
        </p:blipFill>
        <p:spPr>
          <a:xfrm>
            <a:off x="7418226" y="645106"/>
            <a:ext cx="4125317" cy="5585369"/>
          </a:xfrm>
          <a:prstGeom prst="rect">
            <a:avLst/>
          </a:prstGeom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4A2FAF1F-F462-46AF-A9E6-CC93C4E2C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7146BED8-BAE9-42C5-A3DD-7B946445D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15765FE8-B62F-41E4-A73C-74C91A8FD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88092D3-E8E5-4A39-B094-47493CAF5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6072776" cy="2096704"/>
          </a:xfrm>
        </p:spPr>
        <p:txBody>
          <a:bodyPr anchor="ctr">
            <a:normAutofit/>
          </a:bodyPr>
          <a:lstStyle/>
          <a:p>
            <a:r>
              <a:rPr lang="hr-HR" sz="2400" dirty="0">
                <a:solidFill>
                  <a:schemeClr val="tx1"/>
                </a:solidFill>
              </a:rPr>
              <a:t>stavite zaštitne naočale</a:t>
            </a:r>
          </a:p>
        </p:txBody>
      </p:sp>
    </p:spTree>
    <p:extLst>
      <p:ext uri="{BB962C8B-B14F-4D97-AF65-F5344CB8AC3E}">
        <p14:creationId xmlns:p14="http://schemas.microsoft.com/office/powerpoint/2010/main" val="4020699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0C2B8F-6B1B-46D5-86E6-40F36C695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DB521824-592C-476A-AB0A-CA0C6D1F3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469835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2749EFA-8EE4-4EB8-9424-8E593B932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50898" y="638067"/>
            <a:ext cx="6053670" cy="5581866"/>
          </a:xfrm>
          <a:custGeom>
            <a:avLst/>
            <a:gdLst>
              <a:gd name="connsiteX0" fmla="*/ 6053670 w 6053670"/>
              <a:gd name="connsiteY0" fmla="*/ 1098 h 5581866"/>
              <a:gd name="connsiteX1" fmla="*/ 6053670 w 6053670"/>
              <a:gd name="connsiteY1" fmla="*/ 514028 h 5581866"/>
              <a:gd name="connsiteX2" fmla="*/ 6053670 w 6053670"/>
              <a:gd name="connsiteY2" fmla="*/ 1254558 h 5581866"/>
              <a:gd name="connsiteX3" fmla="*/ 6053670 w 6053670"/>
              <a:gd name="connsiteY3" fmla="*/ 5581866 h 5581866"/>
              <a:gd name="connsiteX4" fmla="*/ 0 w 6053670"/>
              <a:gd name="connsiteY4" fmla="*/ 5581866 h 5581866"/>
              <a:gd name="connsiteX5" fmla="*/ 0 w 6053670"/>
              <a:gd name="connsiteY5" fmla="*/ 1249853 h 5581866"/>
              <a:gd name="connsiteX6" fmla="*/ 0 w 6053670"/>
              <a:gd name="connsiteY6" fmla="*/ 514028 h 5581866"/>
              <a:gd name="connsiteX7" fmla="*/ 0 w 6053670"/>
              <a:gd name="connsiteY7" fmla="*/ 0 h 5581866"/>
              <a:gd name="connsiteX8" fmla="*/ 35717 w 6053670"/>
              <a:gd name="connsiteY8" fmla="*/ 5488 h 5581866"/>
              <a:gd name="connsiteX9" fmla="*/ 140445 w 6053670"/>
              <a:gd name="connsiteY9" fmla="*/ 21641 h 5581866"/>
              <a:gd name="connsiteX10" fmla="*/ 216722 w 6053670"/>
              <a:gd name="connsiteY10" fmla="*/ 32932 h 5581866"/>
              <a:gd name="connsiteX11" fmla="*/ 307527 w 6053670"/>
              <a:gd name="connsiteY11" fmla="*/ 44850 h 5581866"/>
              <a:gd name="connsiteX12" fmla="*/ 415282 w 6053670"/>
              <a:gd name="connsiteY12" fmla="*/ 59121 h 5581866"/>
              <a:gd name="connsiteX13" fmla="*/ 534539 w 6053670"/>
              <a:gd name="connsiteY13" fmla="*/ 74175 h 5581866"/>
              <a:gd name="connsiteX14" fmla="*/ 668931 w 6053670"/>
              <a:gd name="connsiteY14" fmla="*/ 90014 h 5581866"/>
              <a:gd name="connsiteX15" fmla="*/ 815430 w 6053670"/>
              <a:gd name="connsiteY15" fmla="*/ 106794 h 5581866"/>
              <a:gd name="connsiteX16" fmla="*/ 974641 w 6053670"/>
              <a:gd name="connsiteY16" fmla="*/ 123574 h 5581866"/>
              <a:gd name="connsiteX17" fmla="*/ 1144144 w 6053670"/>
              <a:gd name="connsiteY17" fmla="*/ 140667 h 5581866"/>
              <a:gd name="connsiteX18" fmla="*/ 1326965 w 6053670"/>
              <a:gd name="connsiteY18" fmla="*/ 156506 h 5581866"/>
              <a:gd name="connsiteX19" fmla="*/ 1518261 w 6053670"/>
              <a:gd name="connsiteY19" fmla="*/ 171717 h 5581866"/>
              <a:gd name="connsiteX20" fmla="*/ 1720453 w 6053670"/>
              <a:gd name="connsiteY20" fmla="*/ 185518 h 5581866"/>
              <a:gd name="connsiteX21" fmla="*/ 1931121 w 6053670"/>
              <a:gd name="connsiteY21" fmla="*/ 198690 h 5581866"/>
              <a:gd name="connsiteX22" fmla="*/ 2150869 w 6053670"/>
              <a:gd name="connsiteY22" fmla="*/ 211079 h 5581866"/>
              <a:gd name="connsiteX23" fmla="*/ 2263467 w 6053670"/>
              <a:gd name="connsiteY23" fmla="*/ 215470 h 5581866"/>
              <a:gd name="connsiteX24" fmla="*/ 2378487 w 6053670"/>
              <a:gd name="connsiteY24" fmla="*/ 220332 h 5581866"/>
              <a:gd name="connsiteX25" fmla="*/ 2495323 w 6053670"/>
              <a:gd name="connsiteY25" fmla="*/ 224879 h 5581866"/>
              <a:gd name="connsiteX26" fmla="*/ 2612764 w 6053670"/>
              <a:gd name="connsiteY26" fmla="*/ 227859 h 5581866"/>
              <a:gd name="connsiteX27" fmla="*/ 2732627 w 6053670"/>
              <a:gd name="connsiteY27" fmla="*/ 230525 h 5581866"/>
              <a:gd name="connsiteX28" fmla="*/ 2853700 w 6053670"/>
              <a:gd name="connsiteY28" fmla="*/ 233348 h 5581866"/>
              <a:gd name="connsiteX29" fmla="*/ 2977195 w 6053670"/>
              <a:gd name="connsiteY29" fmla="*/ 235229 h 5581866"/>
              <a:gd name="connsiteX30" fmla="*/ 3101900 w 6053670"/>
              <a:gd name="connsiteY30" fmla="*/ 235229 h 5581866"/>
              <a:gd name="connsiteX31" fmla="*/ 3227817 w 6053670"/>
              <a:gd name="connsiteY31" fmla="*/ 236170 h 5581866"/>
              <a:gd name="connsiteX32" fmla="*/ 3354944 w 6053670"/>
              <a:gd name="connsiteY32" fmla="*/ 235229 h 5581866"/>
              <a:gd name="connsiteX33" fmla="*/ 3483887 w 6053670"/>
              <a:gd name="connsiteY33" fmla="*/ 233348 h 5581866"/>
              <a:gd name="connsiteX34" fmla="*/ 3612830 w 6053670"/>
              <a:gd name="connsiteY34" fmla="*/ 231623 h 5581866"/>
              <a:gd name="connsiteX35" fmla="*/ 3743589 w 6053670"/>
              <a:gd name="connsiteY35" fmla="*/ 227859 h 5581866"/>
              <a:gd name="connsiteX36" fmla="*/ 3875559 w 6053670"/>
              <a:gd name="connsiteY36" fmla="*/ 223938 h 5581866"/>
              <a:gd name="connsiteX37" fmla="*/ 4007529 w 6053670"/>
              <a:gd name="connsiteY37" fmla="*/ 219391 h 5581866"/>
              <a:gd name="connsiteX38" fmla="*/ 4140710 w 6053670"/>
              <a:gd name="connsiteY38" fmla="*/ 212961 h 5581866"/>
              <a:gd name="connsiteX39" fmla="*/ 4275102 w 6053670"/>
              <a:gd name="connsiteY39" fmla="*/ 205277 h 5581866"/>
              <a:gd name="connsiteX40" fmla="*/ 4410098 w 6053670"/>
              <a:gd name="connsiteY40" fmla="*/ 197907 h 5581866"/>
              <a:gd name="connsiteX41" fmla="*/ 4545096 w 6053670"/>
              <a:gd name="connsiteY41" fmla="*/ 188498 h 5581866"/>
              <a:gd name="connsiteX42" fmla="*/ 4681909 w 6053670"/>
              <a:gd name="connsiteY42" fmla="*/ 177207 h 5581866"/>
              <a:gd name="connsiteX43" fmla="*/ 4816905 w 6053670"/>
              <a:gd name="connsiteY43" fmla="*/ 165916 h 5581866"/>
              <a:gd name="connsiteX44" fmla="*/ 4954323 w 6053670"/>
              <a:gd name="connsiteY44" fmla="*/ 152899 h 5581866"/>
              <a:gd name="connsiteX45" fmla="*/ 5092347 w 6053670"/>
              <a:gd name="connsiteY45" fmla="*/ 138629 h 5581866"/>
              <a:gd name="connsiteX46" fmla="*/ 5228555 w 6053670"/>
              <a:gd name="connsiteY46" fmla="*/ 123574 h 5581866"/>
              <a:gd name="connsiteX47" fmla="*/ 5366578 w 6053670"/>
              <a:gd name="connsiteY47" fmla="*/ 106010 h 5581866"/>
              <a:gd name="connsiteX48" fmla="*/ 5503997 w 6053670"/>
              <a:gd name="connsiteY48" fmla="*/ 87192 h 5581866"/>
              <a:gd name="connsiteX49" fmla="*/ 5642020 w 6053670"/>
              <a:gd name="connsiteY49" fmla="*/ 68530 h 5581866"/>
              <a:gd name="connsiteX50" fmla="*/ 5779438 w 6053670"/>
              <a:gd name="connsiteY50" fmla="*/ 46733 h 5581866"/>
              <a:gd name="connsiteX51" fmla="*/ 5916251 w 6053670"/>
              <a:gd name="connsiteY51" fmla="*/ 24464 h 55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581866">
                <a:moveTo>
                  <a:pt x="6053670" y="1098"/>
                </a:moveTo>
                <a:lnTo>
                  <a:pt x="6053670" y="514028"/>
                </a:lnTo>
                <a:lnTo>
                  <a:pt x="6053670" y="1254558"/>
                </a:lnTo>
                <a:lnTo>
                  <a:pt x="6053670" y="5581866"/>
                </a:lnTo>
                <a:lnTo>
                  <a:pt x="0" y="5581866"/>
                </a:lnTo>
                <a:lnTo>
                  <a:pt x="0" y="1249853"/>
                </a:lnTo>
                <a:lnTo>
                  <a:pt x="0" y="514028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B5C860C9-D4F9-4350-80DA-0D1CD36C7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8C60638-0256-4ECE-95C0-AD89B80E1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rgbClr val="EBEBEB"/>
                </a:solidFill>
              </a:rPr>
              <a:t>5. korak – zaštitna kapuljača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A0C0AC8-1BC5-4770-836B-A63ABACCD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4676" y="645106"/>
            <a:ext cx="4189026" cy="558536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38A90C8-AE0E-4EBA-9AF8-EEDB20602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8A23D49-6A09-4CC8-909C-9425275EA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5132439" cy="3811742"/>
          </a:xfrm>
        </p:spPr>
        <p:txBody>
          <a:bodyPr anchor="ctr">
            <a:normAutofit/>
          </a:bodyPr>
          <a:lstStyle/>
          <a:p>
            <a:r>
              <a:rPr lang="hr-HR" sz="2400" dirty="0">
                <a:solidFill>
                  <a:srgbClr val="FFFFFF"/>
                </a:solidFill>
              </a:rPr>
              <a:t>kapuljačom od kombinezona obuhvatite svu kosu i uši</a:t>
            </a:r>
          </a:p>
        </p:txBody>
      </p:sp>
    </p:spTree>
    <p:extLst>
      <p:ext uri="{BB962C8B-B14F-4D97-AF65-F5344CB8AC3E}">
        <p14:creationId xmlns:p14="http://schemas.microsoft.com/office/powerpoint/2010/main" val="36330129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9EA2611-DCBA-4E97-A2B2-9A466E76B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D2669AB-35DB-41EC-BE9C-DA80B60A3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6290102" y="977273"/>
            <a:ext cx="6053670" cy="4903455"/>
          </a:xfrm>
          <a:custGeom>
            <a:avLst/>
            <a:gdLst>
              <a:gd name="connsiteX0" fmla="*/ 6053670 w 6053670"/>
              <a:gd name="connsiteY0" fmla="*/ 1098 h 4903455"/>
              <a:gd name="connsiteX1" fmla="*/ 6053670 w 6053670"/>
              <a:gd name="connsiteY1" fmla="*/ 424590 h 4903455"/>
              <a:gd name="connsiteX2" fmla="*/ 6053670 w 6053670"/>
              <a:gd name="connsiteY2" fmla="*/ 1254558 h 4903455"/>
              <a:gd name="connsiteX3" fmla="*/ 6053670 w 6053670"/>
              <a:gd name="connsiteY3" fmla="*/ 4903455 h 4903455"/>
              <a:gd name="connsiteX4" fmla="*/ 0 w 6053670"/>
              <a:gd name="connsiteY4" fmla="*/ 4903455 h 4903455"/>
              <a:gd name="connsiteX5" fmla="*/ 0 w 6053670"/>
              <a:gd name="connsiteY5" fmla="*/ 1249853 h 4903455"/>
              <a:gd name="connsiteX6" fmla="*/ 0 w 6053670"/>
              <a:gd name="connsiteY6" fmla="*/ 424590 h 4903455"/>
              <a:gd name="connsiteX7" fmla="*/ 0 w 6053670"/>
              <a:gd name="connsiteY7" fmla="*/ 0 h 4903455"/>
              <a:gd name="connsiteX8" fmla="*/ 35717 w 6053670"/>
              <a:gd name="connsiteY8" fmla="*/ 5488 h 4903455"/>
              <a:gd name="connsiteX9" fmla="*/ 140445 w 6053670"/>
              <a:gd name="connsiteY9" fmla="*/ 21641 h 4903455"/>
              <a:gd name="connsiteX10" fmla="*/ 216722 w 6053670"/>
              <a:gd name="connsiteY10" fmla="*/ 32932 h 4903455"/>
              <a:gd name="connsiteX11" fmla="*/ 307527 w 6053670"/>
              <a:gd name="connsiteY11" fmla="*/ 44850 h 4903455"/>
              <a:gd name="connsiteX12" fmla="*/ 415282 w 6053670"/>
              <a:gd name="connsiteY12" fmla="*/ 59121 h 4903455"/>
              <a:gd name="connsiteX13" fmla="*/ 534539 w 6053670"/>
              <a:gd name="connsiteY13" fmla="*/ 74175 h 4903455"/>
              <a:gd name="connsiteX14" fmla="*/ 668931 w 6053670"/>
              <a:gd name="connsiteY14" fmla="*/ 90014 h 4903455"/>
              <a:gd name="connsiteX15" fmla="*/ 815430 w 6053670"/>
              <a:gd name="connsiteY15" fmla="*/ 106794 h 4903455"/>
              <a:gd name="connsiteX16" fmla="*/ 974641 w 6053670"/>
              <a:gd name="connsiteY16" fmla="*/ 123574 h 4903455"/>
              <a:gd name="connsiteX17" fmla="*/ 1144144 w 6053670"/>
              <a:gd name="connsiteY17" fmla="*/ 140667 h 4903455"/>
              <a:gd name="connsiteX18" fmla="*/ 1326965 w 6053670"/>
              <a:gd name="connsiteY18" fmla="*/ 156506 h 4903455"/>
              <a:gd name="connsiteX19" fmla="*/ 1518261 w 6053670"/>
              <a:gd name="connsiteY19" fmla="*/ 171717 h 4903455"/>
              <a:gd name="connsiteX20" fmla="*/ 1720453 w 6053670"/>
              <a:gd name="connsiteY20" fmla="*/ 185518 h 4903455"/>
              <a:gd name="connsiteX21" fmla="*/ 1931121 w 6053670"/>
              <a:gd name="connsiteY21" fmla="*/ 198690 h 4903455"/>
              <a:gd name="connsiteX22" fmla="*/ 2150869 w 6053670"/>
              <a:gd name="connsiteY22" fmla="*/ 211079 h 4903455"/>
              <a:gd name="connsiteX23" fmla="*/ 2263467 w 6053670"/>
              <a:gd name="connsiteY23" fmla="*/ 215470 h 4903455"/>
              <a:gd name="connsiteX24" fmla="*/ 2378487 w 6053670"/>
              <a:gd name="connsiteY24" fmla="*/ 220332 h 4903455"/>
              <a:gd name="connsiteX25" fmla="*/ 2495323 w 6053670"/>
              <a:gd name="connsiteY25" fmla="*/ 224879 h 4903455"/>
              <a:gd name="connsiteX26" fmla="*/ 2612764 w 6053670"/>
              <a:gd name="connsiteY26" fmla="*/ 227859 h 4903455"/>
              <a:gd name="connsiteX27" fmla="*/ 2732627 w 6053670"/>
              <a:gd name="connsiteY27" fmla="*/ 230525 h 4903455"/>
              <a:gd name="connsiteX28" fmla="*/ 2853700 w 6053670"/>
              <a:gd name="connsiteY28" fmla="*/ 233348 h 4903455"/>
              <a:gd name="connsiteX29" fmla="*/ 2977195 w 6053670"/>
              <a:gd name="connsiteY29" fmla="*/ 235229 h 4903455"/>
              <a:gd name="connsiteX30" fmla="*/ 3101900 w 6053670"/>
              <a:gd name="connsiteY30" fmla="*/ 235229 h 4903455"/>
              <a:gd name="connsiteX31" fmla="*/ 3227817 w 6053670"/>
              <a:gd name="connsiteY31" fmla="*/ 236170 h 4903455"/>
              <a:gd name="connsiteX32" fmla="*/ 3354944 w 6053670"/>
              <a:gd name="connsiteY32" fmla="*/ 235229 h 4903455"/>
              <a:gd name="connsiteX33" fmla="*/ 3483887 w 6053670"/>
              <a:gd name="connsiteY33" fmla="*/ 233348 h 4903455"/>
              <a:gd name="connsiteX34" fmla="*/ 3612830 w 6053670"/>
              <a:gd name="connsiteY34" fmla="*/ 231623 h 4903455"/>
              <a:gd name="connsiteX35" fmla="*/ 3743589 w 6053670"/>
              <a:gd name="connsiteY35" fmla="*/ 227859 h 4903455"/>
              <a:gd name="connsiteX36" fmla="*/ 3875559 w 6053670"/>
              <a:gd name="connsiteY36" fmla="*/ 223938 h 4903455"/>
              <a:gd name="connsiteX37" fmla="*/ 4007529 w 6053670"/>
              <a:gd name="connsiteY37" fmla="*/ 219391 h 4903455"/>
              <a:gd name="connsiteX38" fmla="*/ 4140710 w 6053670"/>
              <a:gd name="connsiteY38" fmla="*/ 212961 h 4903455"/>
              <a:gd name="connsiteX39" fmla="*/ 4275102 w 6053670"/>
              <a:gd name="connsiteY39" fmla="*/ 205277 h 4903455"/>
              <a:gd name="connsiteX40" fmla="*/ 4410098 w 6053670"/>
              <a:gd name="connsiteY40" fmla="*/ 197907 h 4903455"/>
              <a:gd name="connsiteX41" fmla="*/ 4545096 w 6053670"/>
              <a:gd name="connsiteY41" fmla="*/ 188498 h 4903455"/>
              <a:gd name="connsiteX42" fmla="*/ 4681909 w 6053670"/>
              <a:gd name="connsiteY42" fmla="*/ 177207 h 4903455"/>
              <a:gd name="connsiteX43" fmla="*/ 4816905 w 6053670"/>
              <a:gd name="connsiteY43" fmla="*/ 165916 h 4903455"/>
              <a:gd name="connsiteX44" fmla="*/ 4954323 w 6053670"/>
              <a:gd name="connsiteY44" fmla="*/ 152899 h 4903455"/>
              <a:gd name="connsiteX45" fmla="*/ 5092347 w 6053670"/>
              <a:gd name="connsiteY45" fmla="*/ 138629 h 4903455"/>
              <a:gd name="connsiteX46" fmla="*/ 5228555 w 6053670"/>
              <a:gd name="connsiteY46" fmla="*/ 123574 h 4903455"/>
              <a:gd name="connsiteX47" fmla="*/ 5366578 w 6053670"/>
              <a:gd name="connsiteY47" fmla="*/ 106010 h 4903455"/>
              <a:gd name="connsiteX48" fmla="*/ 5503997 w 6053670"/>
              <a:gd name="connsiteY48" fmla="*/ 87192 h 4903455"/>
              <a:gd name="connsiteX49" fmla="*/ 5642020 w 6053670"/>
              <a:gd name="connsiteY49" fmla="*/ 68530 h 4903455"/>
              <a:gd name="connsiteX50" fmla="*/ 5779438 w 6053670"/>
              <a:gd name="connsiteY50" fmla="*/ 46733 h 4903455"/>
              <a:gd name="connsiteX51" fmla="*/ 5916251 w 6053670"/>
              <a:gd name="connsiteY51" fmla="*/ 24464 h 490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4903455">
                <a:moveTo>
                  <a:pt x="6053670" y="1098"/>
                </a:moveTo>
                <a:lnTo>
                  <a:pt x="6053670" y="424590"/>
                </a:lnTo>
                <a:lnTo>
                  <a:pt x="6053670" y="1254558"/>
                </a:lnTo>
                <a:lnTo>
                  <a:pt x="6053670" y="4903455"/>
                </a:lnTo>
                <a:lnTo>
                  <a:pt x="0" y="4903455"/>
                </a:lnTo>
                <a:lnTo>
                  <a:pt x="0" y="1249853"/>
                </a:lnTo>
                <a:lnTo>
                  <a:pt x="0" y="424590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BBC615D1-6E12-40EF-915B-316CFDB55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1069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B9797D36-DE1E-47CD-881A-6C1F58282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5349246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C3EED4E-E2F1-4879-B5C9-402432A45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072776" cy="1293660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chemeClr val="tx1"/>
                </a:solidFill>
              </a:rPr>
              <a:t>6. korak – dodatna zaštitna kapuljača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C5B1DD8-3D83-4F2D-924C-AC66E7A43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18" b="-3"/>
          <a:stretch/>
        </p:blipFill>
        <p:spPr>
          <a:xfrm>
            <a:off x="7418226" y="645106"/>
            <a:ext cx="4125317" cy="558536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A2FAF1F-F462-46AF-A9E6-CC93C4E2C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146BED8-BAE9-42C5-A3DD-7B946445D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5765FE8-B62F-41E4-A73C-74C91A8FD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DEBD69B-102E-43CA-B447-8ACA3E97F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6072776" cy="2839065"/>
          </a:xfrm>
        </p:spPr>
        <p:txBody>
          <a:bodyPr anchor="ctr">
            <a:normAutofit/>
          </a:bodyPr>
          <a:lstStyle/>
          <a:p>
            <a:r>
              <a:rPr lang="hr-HR" sz="2400" dirty="0">
                <a:solidFill>
                  <a:schemeClr val="tx1"/>
                </a:solidFill>
              </a:rPr>
              <a:t>dodatnom zaštitnom kapuljačom prekrijte glavu i vrat</a:t>
            </a:r>
          </a:p>
          <a:p>
            <a:r>
              <a:rPr lang="hr-HR" sz="2400" dirty="0">
                <a:solidFill>
                  <a:schemeClr val="tx1"/>
                </a:solidFill>
              </a:rPr>
              <a:t>potpuno prekrijete lice i čelo</a:t>
            </a:r>
          </a:p>
          <a:p>
            <a:r>
              <a:rPr lang="hr-HR" sz="2400" dirty="0">
                <a:solidFill>
                  <a:schemeClr val="tx1"/>
                </a:solidFill>
              </a:rPr>
              <a:t>na vratu učvrstite vezice i kapuljače</a:t>
            </a:r>
          </a:p>
        </p:txBody>
      </p:sp>
    </p:spTree>
    <p:extLst>
      <p:ext uri="{BB962C8B-B14F-4D97-AF65-F5344CB8AC3E}">
        <p14:creationId xmlns:p14="http://schemas.microsoft.com/office/powerpoint/2010/main" val="3305072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D742E62-D0CA-4DEC-815B-5ED27845B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ADD3D29-FB68-4A1C-B0DE-CAF42F284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4822E8D-300D-45E7-9F98-BDEC74361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7C953DC-E764-4B76-B359-52546F4CA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6290102" y="977273"/>
            <a:ext cx="6053670" cy="4903455"/>
          </a:xfrm>
          <a:custGeom>
            <a:avLst/>
            <a:gdLst>
              <a:gd name="connsiteX0" fmla="*/ 6053670 w 6053670"/>
              <a:gd name="connsiteY0" fmla="*/ 1098 h 4903455"/>
              <a:gd name="connsiteX1" fmla="*/ 6053670 w 6053670"/>
              <a:gd name="connsiteY1" fmla="*/ 424590 h 4903455"/>
              <a:gd name="connsiteX2" fmla="*/ 6053670 w 6053670"/>
              <a:gd name="connsiteY2" fmla="*/ 1254558 h 4903455"/>
              <a:gd name="connsiteX3" fmla="*/ 6053670 w 6053670"/>
              <a:gd name="connsiteY3" fmla="*/ 4903455 h 4903455"/>
              <a:gd name="connsiteX4" fmla="*/ 0 w 6053670"/>
              <a:gd name="connsiteY4" fmla="*/ 4903455 h 4903455"/>
              <a:gd name="connsiteX5" fmla="*/ 0 w 6053670"/>
              <a:gd name="connsiteY5" fmla="*/ 1249853 h 4903455"/>
              <a:gd name="connsiteX6" fmla="*/ 0 w 6053670"/>
              <a:gd name="connsiteY6" fmla="*/ 424590 h 4903455"/>
              <a:gd name="connsiteX7" fmla="*/ 0 w 6053670"/>
              <a:gd name="connsiteY7" fmla="*/ 0 h 4903455"/>
              <a:gd name="connsiteX8" fmla="*/ 35717 w 6053670"/>
              <a:gd name="connsiteY8" fmla="*/ 5488 h 4903455"/>
              <a:gd name="connsiteX9" fmla="*/ 140445 w 6053670"/>
              <a:gd name="connsiteY9" fmla="*/ 21641 h 4903455"/>
              <a:gd name="connsiteX10" fmla="*/ 216722 w 6053670"/>
              <a:gd name="connsiteY10" fmla="*/ 32932 h 4903455"/>
              <a:gd name="connsiteX11" fmla="*/ 307527 w 6053670"/>
              <a:gd name="connsiteY11" fmla="*/ 44850 h 4903455"/>
              <a:gd name="connsiteX12" fmla="*/ 415282 w 6053670"/>
              <a:gd name="connsiteY12" fmla="*/ 59121 h 4903455"/>
              <a:gd name="connsiteX13" fmla="*/ 534539 w 6053670"/>
              <a:gd name="connsiteY13" fmla="*/ 74175 h 4903455"/>
              <a:gd name="connsiteX14" fmla="*/ 668931 w 6053670"/>
              <a:gd name="connsiteY14" fmla="*/ 90014 h 4903455"/>
              <a:gd name="connsiteX15" fmla="*/ 815430 w 6053670"/>
              <a:gd name="connsiteY15" fmla="*/ 106794 h 4903455"/>
              <a:gd name="connsiteX16" fmla="*/ 974641 w 6053670"/>
              <a:gd name="connsiteY16" fmla="*/ 123574 h 4903455"/>
              <a:gd name="connsiteX17" fmla="*/ 1144144 w 6053670"/>
              <a:gd name="connsiteY17" fmla="*/ 140667 h 4903455"/>
              <a:gd name="connsiteX18" fmla="*/ 1326965 w 6053670"/>
              <a:gd name="connsiteY18" fmla="*/ 156506 h 4903455"/>
              <a:gd name="connsiteX19" fmla="*/ 1518261 w 6053670"/>
              <a:gd name="connsiteY19" fmla="*/ 171717 h 4903455"/>
              <a:gd name="connsiteX20" fmla="*/ 1720453 w 6053670"/>
              <a:gd name="connsiteY20" fmla="*/ 185518 h 4903455"/>
              <a:gd name="connsiteX21" fmla="*/ 1931121 w 6053670"/>
              <a:gd name="connsiteY21" fmla="*/ 198690 h 4903455"/>
              <a:gd name="connsiteX22" fmla="*/ 2150869 w 6053670"/>
              <a:gd name="connsiteY22" fmla="*/ 211079 h 4903455"/>
              <a:gd name="connsiteX23" fmla="*/ 2263467 w 6053670"/>
              <a:gd name="connsiteY23" fmla="*/ 215470 h 4903455"/>
              <a:gd name="connsiteX24" fmla="*/ 2378487 w 6053670"/>
              <a:gd name="connsiteY24" fmla="*/ 220332 h 4903455"/>
              <a:gd name="connsiteX25" fmla="*/ 2495323 w 6053670"/>
              <a:gd name="connsiteY25" fmla="*/ 224879 h 4903455"/>
              <a:gd name="connsiteX26" fmla="*/ 2612764 w 6053670"/>
              <a:gd name="connsiteY26" fmla="*/ 227859 h 4903455"/>
              <a:gd name="connsiteX27" fmla="*/ 2732627 w 6053670"/>
              <a:gd name="connsiteY27" fmla="*/ 230525 h 4903455"/>
              <a:gd name="connsiteX28" fmla="*/ 2853700 w 6053670"/>
              <a:gd name="connsiteY28" fmla="*/ 233348 h 4903455"/>
              <a:gd name="connsiteX29" fmla="*/ 2977195 w 6053670"/>
              <a:gd name="connsiteY29" fmla="*/ 235229 h 4903455"/>
              <a:gd name="connsiteX30" fmla="*/ 3101900 w 6053670"/>
              <a:gd name="connsiteY30" fmla="*/ 235229 h 4903455"/>
              <a:gd name="connsiteX31" fmla="*/ 3227817 w 6053670"/>
              <a:gd name="connsiteY31" fmla="*/ 236170 h 4903455"/>
              <a:gd name="connsiteX32" fmla="*/ 3354944 w 6053670"/>
              <a:gd name="connsiteY32" fmla="*/ 235229 h 4903455"/>
              <a:gd name="connsiteX33" fmla="*/ 3483887 w 6053670"/>
              <a:gd name="connsiteY33" fmla="*/ 233348 h 4903455"/>
              <a:gd name="connsiteX34" fmla="*/ 3612830 w 6053670"/>
              <a:gd name="connsiteY34" fmla="*/ 231623 h 4903455"/>
              <a:gd name="connsiteX35" fmla="*/ 3743589 w 6053670"/>
              <a:gd name="connsiteY35" fmla="*/ 227859 h 4903455"/>
              <a:gd name="connsiteX36" fmla="*/ 3875559 w 6053670"/>
              <a:gd name="connsiteY36" fmla="*/ 223938 h 4903455"/>
              <a:gd name="connsiteX37" fmla="*/ 4007529 w 6053670"/>
              <a:gd name="connsiteY37" fmla="*/ 219391 h 4903455"/>
              <a:gd name="connsiteX38" fmla="*/ 4140710 w 6053670"/>
              <a:gd name="connsiteY38" fmla="*/ 212961 h 4903455"/>
              <a:gd name="connsiteX39" fmla="*/ 4275102 w 6053670"/>
              <a:gd name="connsiteY39" fmla="*/ 205277 h 4903455"/>
              <a:gd name="connsiteX40" fmla="*/ 4410098 w 6053670"/>
              <a:gd name="connsiteY40" fmla="*/ 197907 h 4903455"/>
              <a:gd name="connsiteX41" fmla="*/ 4545096 w 6053670"/>
              <a:gd name="connsiteY41" fmla="*/ 188498 h 4903455"/>
              <a:gd name="connsiteX42" fmla="*/ 4681909 w 6053670"/>
              <a:gd name="connsiteY42" fmla="*/ 177207 h 4903455"/>
              <a:gd name="connsiteX43" fmla="*/ 4816905 w 6053670"/>
              <a:gd name="connsiteY43" fmla="*/ 165916 h 4903455"/>
              <a:gd name="connsiteX44" fmla="*/ 4954323 w 6053670"/>
              <a:gd name="connsiteY44" fmla="*/ 152899 h 4903455"/>
              <a:gd name="connsiteX45" fmla="*/ 5092347 w 6053670"/>
              <a:gd name="connsiteY45" fmla="*/ 138629 h 4903455"/>
              <a:gd name="connsiteX46" fmla="*/ 5228555 w 6053670"/>
              <a:gd name="connsiteY46" fmla="*/ 123574 h 4903455"/>
              <a:gd name="connsiteX47" fmla="*/ 5366578 w 6053670"/>
              <a:gd name="connsiteY47" fmla="*/ 106010 h 4903455"/>
              <a:gd name="connsiteX48" fmla="*/ 5503997 w 6053670"/>
              <a:gd name="connsiteY48" fmla="*/ 87192 h 4903455"/>
              <a:gd name="connsiteX49" fmla="*/ 5642020 w 6053670"/>
              <a:gd name="connsiteY49" fmla="*/ 68530 h 4903455"/>
              <a:gd name="connsiteX50" fmla="*/ 5779438 w 6053670"/>
              <a:gd name="connsiteY50" fmla="*/ 46733 h 4903455"/>
              <a:gd name="connsiteX51" fmla="*/ 5916251 w 6053670"/>
              <a:gd name="connsiteY51" fmla="*/ 24464 h 490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4903455">
                <a:moveTo>
                  <a:pt x="6053670" y="1098"/>
                </a:moveTo>
                <a:lnTo>
                  <a:pt x="6053670" y="424590"/>
                </a:lnTo>
                <a:lnTo>
                  <a:pt x="6053670" y="1254558"/>
                </a:lnTo>
                <a:lnTo>
                  <a:pt x="6053670" y="4903455"/>
                </a:lnTo>
                <a:lnTo>
                  <a:pt x="0" y="4903455"/>
                </a:lnTo>
                <a:lnTo>
                  <a:pt x="0" y="1249853"/>
                </a:lnTo>
                <a:lnTo>
                  <a:pt x="0" y="424590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35" name="Freeform 5">
            <a:extLst>
              <a:ext uri="{FF2B5EF4-FFF2-40B4-BE49-F238E27FC236}">
                <a16:creationId xmlns:a16="http://schemas.microsoft.com/office/drawing/2014/main" id="{C187CEFC-9032-481B-B8CA-A323593DD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537676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37" name="Freeform 5">
            <a:extLst>
              <a:ext uri="{FF2B5EF4-FFF2-40B4-BE49-F238E27FC236}">
                <a16:creationId xmlns:a16="http://schemas.microsoft.com/office/drawing/2014/main" id="{4CB87468-9225-4E6A-A5B7-B47F08B34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DB875E7-1E83-4731-8A66-4CB35759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76" y="611495"/>
            <a:ext cx="6072776" cy="1308907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chemeClr val="tx1"/>
                </a:solidFill>
              </a:rPr>
              <a:t>7. korak – 2 para </a:t>
            </a:r>
            <a:r>
              <a:rPr lang="hr-HR" dirty="0" err="1">
                <a:solidFill>
                  <a:schemeClr val="tx1"/>
                </a:solidFill>
              </a:rPr>
              <a:t>nitrilnih</a:t>
            </a:r>
            <a:r>
              <a:rPr lang="hr-HR" dirty="0">
                <a:solidFill>
                  <a:schemeClr val="tx1"/>
                </a:solidFill>
              </a:rPr>
              <a:t> rukavica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2ED13AD-CEF2-4493-936B-D4175FED17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19" b="28805"/>
          <a:stretch/>
        </p:blipFill>
        <p:spPr>
          <a:xfrm>
            <a:off x="7418225" y="645107"/>
            <a:ext cx="4125318" cy="2710388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7296B8E7-1A3F-4C7F-A120-29E90E593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503DC2F-C61E-4FEC-8ABC-4EDE00666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7" y="1828800"/>
            <a:ext cx="6264291" cy="4545262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hr-HR" sz="2000" dirty="0">
                <a:solidFill>
                  <a:schemeClr val="tx1"/>
                </a:solidFill>
              </a:rPr>
              <a:t>navucite 2 para </a:t>
            </a:r>
            <a:r>
              <a:rPr lang="hr-HR" sz="2000" dirty="0" err="1">
                <a:solidFill>
                  <a:schemeClr val="tx1"/>
                </a:solidFill>
              </a:rPr>
              <a:t>nitrilnih</a:t>
            </a:r>
            <a:r>
              <a:rPr lang="hr-HR" sz="2000" dirty="0">
                <a:solidFill>
                  <a:schemeClr val="tx1"/>
                </a:solidFill>
              </a:rPr>
              <a:t> rukavica</a:t>
            </a:r>
          </a:p>
          <a:p>
            <a:pPr>
              <a:lnSpc>
                <a:spcPct val="90000"/>
              </a:lnSpc>
            </a:pPr>
            <a:r>
              <a:rPr lang="hr-HR" sz="2000" dirty="0">
                <a:solidFill>
                  <a:schemeClr val="tx1"/>
                </a:solidFill>
              </a:rPr>
              <a:t> donji) uvucite ispod rukava kombinezona, a drugi par gornji navucite povrh kombinezona - preko ručnih zglobova</a:t>
            </a:r>
          </a:p>
          <a:p>
            <a:pPr>
              <a:lnSpc>
                <a:spcPct val="90000"/>
              </a:lnSpc>
            </a:pPr>
            <a:r>
              <a:rPr lang="hr-HR" sz="2000" dirty="0">
                <a:solidFill>
                  <a:schemeClr val="tx1"/>
                </a:solidFill>
              </a:rPr>
              <a:t>obavezno promijenite gornje rukavice: kada su oštećene ili kontaminirane te između postupaka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hr-HR" sz="2400" b="1" dirty="0">
                <a:solidFill>
                  <a:schemeClr val="tx1"/>
                </a:solidFill>
              </a:rPr>
              <a:t>U KARANTENSKOJ IZOLACIJI KOŽA RUKU NE SMIJE BITI BEZ RUKAVICA! </a:t>
            </a:r>
          </a:p>
          <a:p>
            <a:pPr>
              <a:lnSpc>
                <a:spcPct val="90000"/>
              </a:lnSpc>
            </a:pPr>
            <a:r>
              <a:rPr lang="hr-HR" sz="2000" dirty="0">
                <a:solidFill>
                  <a:schemeClr val="tx1"/>
                </a:solidFill>
              </a:rPr>
              <a:t>nakon ulaska u izolaciju, nosite rukavice na rukama te izbjegavajte nepotrebno diranje objekata ili površina</a:t>
            </a:r>
          </a:p>
          <a:p>
            <a:pPr>
              <a:lnSpc>
                <a:spcPct val="90000"/>
              </a:lnSpc>
            </a:pPr>
            <a:r>
              <a:rPr lang="hr-HR" sz="2000" b="1" dirty="0">
                <a:solidFill>
                  <a:schemeClr val="tx1"/>
                </a:solidFill>
              </a:rPr>
              <a:t>ne dirajte lice rukavicama!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201FB17-480F-4A50-B39E-F1CF157252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297" b="29427"/>
          <a:stretch/>
        </p:blipFill>
        <p:spPr>
          <a:xfrm>
            <a:off x="7418226" y="3520086"/>
            <a:ext cx="4125316" cy="271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76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C320AEB-7BEA-406D-8E61-EB82BF55A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6254" y="1424347"/>
            <a:ext cx="4018257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Konačni</a:t>
            </a:r>
            <a:r>
              <a:rPr lang="en-US" sz="40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rezultat</a:t>
            </a:r>
            <a:endParaRPr lang="en-US" sz="4000" b="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718CEEF-54D8-4CCB-B5E4-D4115DAAA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856" y="592764"/>
            <a:ext cx="1999546" cy="5672472"/>
          </a:xfrm>
          <a:prstGeom prst="roundRect">
            <a:avLst>
              <a:gd name="adj" fmla="val 4538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2529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3E10248-AF0E-477D-B4D2-47C02CE4E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33010C2-2DA5-460F-A40C-5317F567A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7CB0634-F963-4EC9-A6F6-8EA46BD1F1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73C0A186-7444-4460-9C37-532E7671E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6" name="Rectangle 15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4" name="Naslov 3">
            <a:extLst>
              <a:ext uri="{FF2B5EF4-FFF2-40B4-BE49-F238E27FC236}">
                <a16:creationId xmlns:a16="http://schemas.microsoft.com/office/drawing/2014/main" id="{E7EBBAE2-6709-4586-943D-042CB3FFA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420" y="1370143"/>
            <a:ext cx="6391270" cy="41574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600" dirty="0" err="1">
                <a:solidFill>
                  <a:schemeClr val="tx1"/>
                </a:solidFill>
              </a:rPr>
              <a:t>Skidanje</a:t>
            </a:r>
            <a:r>
              <a:rPr lang="en-US" sz="5600" dirty="0">
                <a:solidFill>
                  <a:schemeClr val="tx1"/>
                </a:solidFill>
              </a:rPr>
              <a:t> </a:t>
            </a:r>
            <a:r>
              <a:rPr lang="en-US" sz="5600" dirty="0" err="1">
                <a:solidFill>
                  <a:schemeClr val="tx1"/>
                </a:solidFill>
              </a:rPr>
              <a:t>zaštitnih</a:t>
            </a:r>
            <a:r>
              <a:rPr lang="en-US" sz="5600" dirty="0">
                <a:solidFill>
                  <a:schemeClr val="tx1"/>
                </a:solidFill>
              </a:rPr>
              <a:t> </a:t>
            </a:r>
            <a:r>
              <a:rPr lang="en-US" sz="5600" dirty="0" err="1">
                <a:solidFill>
                  <a:schemeClr val="tx1"/>
                </a:solidFill>
              </a:rPr>
              <a:t>sredstava</a:t>
            </a:r>
            <a:endParaRPr lang="en-US" sz="5600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385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088CEA49-CC60-4834-96E1-A08E10B14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hr-HR">
                <a:solidFill>
                  <a:srgbClr val="EBEBEB"/>
                </a:solidFill>
              </a:rPr>
              <a:t>Soba za izolaciju</a:t>
            </a:r>
          </a:p>
        </p:txBody>
      </p:sp>
      <p:graphicFrame>
        <p:nvGraphicFramePr>
          <p:cNvPr id="7" name="Rezervirano mjesto sadržaja 4">
            <a:extLst>
              <a:ext uri="{FF2B5EF4-FFF2-40B4-BE49-F238E27FC236}">
                <a16:creationId xmlns:a16="http://schemas.microsoft.com/office/drawing/2014/main" id="{46DA6348-7F1B-4435-9CAC-99143DF4DC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2133362"/>
              </p:ext>
            </p:extLst>
          </p:nvPr>
        </p:nvGraphicFramePr>
        <p:xfrm>
          <a:off x="1286934" y="2925232"/>
          <a:ext cx="9625383" cy="3086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3336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F448CB3-7B4F-45D7-B7C0-DF553DF61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C5305EA-7A88-413D-BE8A-47A02476F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FCA94DB5-FE56-4A3D-BC48-31B559519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143AA1FB-E3AF-47FA-A1A6-FF787B294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hr-HR">
                <a:solidFill>
                  <a:srgbClr val="FFFFFF"/>
                </a:solidFill>
              </a:rPr>
              <a:t>1. korak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9ED434F-8767-46CC-B26B-5AF62FF01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8E0446C2-C2E5-4187-9794-70C36E00E4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8921888"/>
              </p:ext>
            </p:extLst>
          </p:nvPr>
        </p:nvGraphicFramePr>
        <p:xfrm>
          <a:off x="1286934" y="2324100"/>
          <a:ext cx="9625383" cy="3422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736655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BE4897-C7A1-4E8C-B5A5-8797DAC6D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C300240B-912F-4AD7-AE1B-923B3F987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421EF78-B00C-42F8-8908-2CF3E417C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F3E0A6DF-2313-4EC2-B95B-212CD4861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4158282-7537-49A5-9A08-BAE4B37A6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hr-HR" dirty="0">
                <a:solidFill>
                  <a:schemeClr val="tx1"/>
                </a:solidFill>
              </a:rPr>
              <a:t>Prostorija za skidanje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6E5E648-4FE8-47E1-A964-DA88B7E850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3" r="17340" b="-2"/>
          <a:stretch/>
        </p:blipFill>
        <p:spPr>
          <a:xfrm>
            <a:off x="8472236" y="803751"/>
            <a:ext cx="3113904" cy="525049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083B194-504C-4B70-B8F6-80C51076F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9BF1AE2-40FC-4B8F-B531-AB84540A2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C4EB7C1-42EF-4F28-AF4F-02E879CB6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D69227A-DA80-4738-B466-6A7D78C98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hr-HR" sz="2400" dirty="0">
                <a:solidFill>
                  <a:schemeClr val="tx1"/>
                </a:solidFill>
              </a:rPr>
              <a:t>skidanje zaštitne kapuljače</a:t>
            </a:r>
          </a:p>
          <a:p>
            <a:r>
              <a:rPr lang="hr-HR" sz="2400" dirty="0">
                <a:solidFill>
                  <a:schemeClr val="tx1"/>
                </a:solidFill>
              </a:rPr>
              <a:t>skidanje zaštitnih naočala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0BCC1C5-366E-41B0-8F6B-546F9FCF52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973" b="-2"/>
          <a:stretch/>
        </p:blipFill>
        <p:spPr>
          <a:xfrm>
            <a:off x="5194607" y="803751"/>
            <a:ext cx="3113903" cy="525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542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9">
            <a:extLst>
              <a:ext uri="{FF2B5EF4-FFF2-40B4-BE49-F238E27FC236}">
                <a16:creationId xmlns:a16="http://schemas.microsoft.com/office/drawing/2014/main" id="{08BCF048-8940-4354-B9EC-5AD74E283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24C14A-78BD-44B0-82BE-6A0D0A270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Oval 11">
              <a:extLst>
                <a:ext uri="{FF2B5EF4-FFF2-40B4-BE49-F238E27FC236}">
                  <a16:creationId xmlns:a16="http://schemas.microsoft.com/office/drawing/2014/main" id="{809F3D29-EDB1-4F1C-A0E0-36F28CE17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282F4AB-C7B8-4A86-9927-AA106AA27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13">
              <a:extLst>
                <a:ext uri="{FF2B5EF4-FFF2-40B4-BE49-F238E27FC236}">
                  <a16:creationId xmlns:a16="http://schemas.microsoft.com/office/drawing/2014/main" id="{60B26874-5AFA-4D1E-94A9-53AF9790D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1DA6C95-40F8-4305-89F6-17F6167C0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A2FA2D29-AEEE-4FFA-B233-94FBE84C9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6DA5143E-FA8E-4EC1-99F7-35AE5AD4E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F2E6C8C5-5BBE-4513-A098-A07D342BB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7"/>
            <a:ext cx="2942210" cy="4833745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rgbClr val="EBEBEB"/>
                </a:solidFill>
              </a:rPr>
              <a:t>2. korak </a:t>
            </a:r>
          </a:p>
        </p:txBody>
      </p:sp>
      <p:sp>
        <p:nvSpPr>
          <p:cNvPr id="36" name="Rectangle 18">
            <a:extLst>
              <a:ext uri="{FF2B5EF4-FFF2-40B4-BE49-F238E27FC236}">
                <a16:creationId xmlns:a16="http://schemas.microsoft.com/office/drawing/2014/main" id="{CC28BCC9-4093-4FD5-83EB-7EC297F51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38" name="Rezervirano mjesto sadržaja 2">
            <a:extLst>
              <a:ext uri="{FF2B5EF4-FFF2-40B4-BE49-F238E27FC236}">
                <a16:creationId xmlns:a16="http://schemas.microsoft.com/office/drawing/2014/main" id="{6955B5EB-8F66-4F8D-B81E-4DECEE4EAE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8952670"/>
              </p:ext>
            </p:extLst>
          </p:nvPr>
        </p:nvGraphicFramePr>
        <p:xfrm>
          <a:off x="5194300" y="808038"/>
          <a:ext cx="6391275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85646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8BCF048-8940-4354-B9EC-5AD74E283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024C14A-78BD-44B0-82BE-6A0D0A270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09F3D29-EDB1-4F1C-A0E0-36F28CE17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282F4AB-C7B8-4A86-9927-AA106AA27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0B26874-5AFA-4D1E-94A9-53AF9790D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A1DA6C95-40F8-4305-89F6-17F6167C0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A2FA2D29-AEEE-4FFA-B233-94FBE84C9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6DA5143E-FA8E-4EC1-99F7-35AE5AD4E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D7543DDD-064F-46F2-93D9-27F4CB8AB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7"/>
            <a:ext cx="2942210" cy="4833745"/>
          </a:xfrm>
        </p:spPr>
        <p:txBody>
          <a:bodyPr>
            <a:normAutofit/>
          </a:bodyPr>
          <a:lstStyle/>
          <a:p>
            <a:r>
              <a:rPr lang="hr-HR" b="1">
                <a:solidFill>
                  <a:srgbClr val="EBEBEB"/>
                </a:solidFill>
              </a:rPr>
              <a:t>Odgojno – obrazovni ishodi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28BCC9-4093-4FD5-83EB-7EC297F51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ED0B27B9-29C7-4A9A-AA0C-CA9847FCE8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80063"/>
              </p:ext>
            </p:extLst>
          </p:nvPr>
        </p:nvGraphicFramePr>
        <p:xfrm>
          <a:off x="4941651" y="402163"/>
          <a:ext cx="6827013" cy="607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04894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BE4897-C7A1-4E8C-B5A5-8797DAC6D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C300240B-912F-4AD7-AE1B-923B3F987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421EF78-B00C-42F8-8908-2CF3E417C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F3E0A6DF-2313-4EC2-B95B-212CD4861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432F9D8-D728-48B0-AD71-D2955359D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860" y="520700"/>
            <a:ext cx="4126219" cy="69535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hr-HR" sz="3200" dirty="0">
                <a:solidFill>
                  <a:schemeClr val="tx1"/>
                </a:solidFill>
              </a:rPr>
              <a:t>3. korak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8B0AB8C-F8A8-4605-BB04-D7A515A68D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8" r="16324" b="-2"/>
          <a:stretch/>
        </p:blipFill>
        <p:spPr>
          <a:xfrm>
            <a:off x="8472236" y="803751"/>
            <a:ext cx="3113904" cy="525049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083B194-504C-4B70-B8F6-80C51076F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9BF1AE2-40FC-4B8F-B531-AB84540A2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C4EB7C1-42EF-4F28-AF4F-02E879CB6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9BDC04F-B442-4319-98E7-001F4F4F9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68" y="1334593"/>
            <a:ext cx="4191000" cy="471965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hr-HR" sz="2000" dirty="0">
                <a:solidFill>
                  <a:schemeClr val="tx1"/>
                </a:solidFill>
              </a:rPr>
              <a:t>kidanje kombinezona i rukavica zajedno</a:t>
            </a:r>
          </a:p>
          <a:p>
            <a:pPr>
              <a:lnSpc>
                <a:spcPct val="90000"/>
              </a:lnSpc>
            </a:pPr>
            <a:r>
              <a:rPr lang="hr-HR" sz="2000" dirty="0">
                <a:solidFill>
                  <a:schemeClr val="tx1"/>
                </a:solidFill>
              </a:rPr>
              <a:t>oprezno u rukavicama skinite zaštitni kombinezon rolanjem prema van</a:t>
            </a:r>
          </a:p>
          <a:p>
            <a:pPr>
              <a:lnSpc>
                <a:spcPct val="90000"/>
              </a:lnSpc>
            </a:pPr>
            <a:r>
              <a:rPr lang="hr-HR" sz="2000" dirty="0">
                <a:solidFill>
                  <a:schemeClr val="tx1"/>
                </a:solidFill>
              </a:rPr>
              <a:t>nastojte maksimalno izbjeći svaku mogućnost kontaminacije donje odjeće, lica, glave i tijela</a:t>
            </a:r>
          </a:p>
          <a:p>
            <a:pPr>
              <a:lnSpc>
                <a:spcPct val="90000"/>
              </a:lnSpc>
            </a:pPr>
            <a:r>
              <a:rPr lang="hr-HR" sz="2000" dirty="0">
                <a:solidFill>
                  <a:schemeClr val="tx1"/>
                </a:solidFill>
              </a:rPr>
              <a:t>zajedno odbacite kombinezon i rukavice u kantu za </a:t>
            </a:r>
            <a:r>
              <a:rPr lang="pl-PL" sz="2000" dirty="0">
                <a:solidFill>
                  <a:schemeClr val="tx1"/>
                </a:solidFill>
              </a:rPr>
              <a:t>u kantu za infektivni otpad s oznakom ¨Biohazard¨</a:t>
            </a:r>
          </a:p>
          <a:p>
            <a:pPr>
              <a:lnSpc>
                <a:spcPct val="90000"/>
              </a:lnSpc>
            </a:pPr>
            <a:r>
              <a:rPr lang="pl-PL" sz="2000" dirty="0">
                <a:solidFill>
                  <a:schemeClr val="tx1"/>
                </a:solidFill>
              </a:rPr>
              <a:t>ne dirajte respirator masku</a:t>
            </a:r>
            <a:endParaRPr lang="hr-HR" sz="2000" dirty="0">
              <a:solidFill>
                <a:schemeClr val="tx1"/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1258FF9-A5E4-4861-87E0-CCBD5415D0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4" r="17699" b="-2"/>
          <a:stretch/>
        </p:blipFill>
        <p:spPr>
          <a:xfrm>
            <a:off x="5194607" y="803751"/>
            <a:ext cx="3113903" cy="525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8366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10C9632-BB6F-48EE-AB65-501878BA5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587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EC8AAB6-953B-4D29-9967-3C44D06BB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C89ED458-2326-40DC-9C7B-1A717B655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C7AD766-7F6A-4A3F-9BC0-5EDB8A9BF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469" y="677334"/>
            <a:ext cx="2942210" cy="931332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chemeClr val="tx1"/>
                </a:solidFill>
              </a:rPr>
              <a:t>4. korak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5D70009-46C8-401A-A220-53811AF6F0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31" r="-1" b="26858"/>
          <a:stretch/>
        </p:blipFill>
        <p:spPr>
          <a:xfrm>
            <a:off x="5194607" y="803751"/>
            <a:ext cx="6391533" cy="525049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F9D1DE6-E368-4F07-85F9-D5B767477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63B1F66-4ACE-4A01-8ADF-F175A9C35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F8448ED-9332-4A9B-8CAB-B1985E596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F5D7CEF-4090-40D8-8FE8-283C883C3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34" y="1682885"/>
            <a:ext cx="4190999" cy="449778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2000" dirty="0">
                <a:solidFill>
                  <a:schemeClr val="tx1"/>
                </a:solidFill>
              </a:rPr>
              <a:t>pranje i </a:t>
            </a:r>
            <a:r>
              <a:rPr lang="hr-HR" sz="2000" dirty="0" err="1">
                <a:solidFill>
                  <a:schemeClr val="tx1"/>
                </a:solidFill>
              </a:rPr>
              <a:t>dezinfekcjia</a:t>
            </a:r>
            <a:r>
              <a:rPr lang="hr-HR" sz="2000" dirty="0">
                <a:solidFill>
                  <a:schemeClr val="tx1"/>
                </a:solidFill>
              </a:rPr>
              <a:t> ruku</a:t>
            </a:r>
          </a:p>
          <a:p>
            <a:pPr>
              <a:lnSpc>
                <a:spcPct val="90000"/>
              </a:lnSpc>
            </a:pPr>
            <a:r>
              <a:rPr lang="hr-HR" sz="2000" dirty="0">
                <a:solidFill>
                  <a:schemeClr val="tx1"/>
                </a:solidFill>
              </a:rPr>
              <a:t>oblačenje čistih rukavica</a:t>
            </a:r>
          </a:p>
          <a:p>
            <a:pPr>
              <a:lnSpc>
                <a:spcPct val="90000"/>
              </a:lnSpc>
            </a:pPr>
            <a:r>
              <a:rPr lang="hr-HR" sz="2000" dirty="0">
                <a:solidFill>
                  <a:schemeClr val="tx1"/>
                </a:solidFill>
              </a:rPr>
              <a:t>ruke operite pod tekućom vodom i </a:t>
            </a:r>
            <a:r>
              <a:rPr lang="hr-HR" sz="2000" dirty="0" err="1">
                <a:solidFill>
                  <a:schemeClr val="tx1"/>
                </a:solidFill>
              </a:rPr>
              <a:t>detergentnim</a:t>
            </a:r>
            <a:r>
              <a:rPr lang="hr-HR" sz="2000" dirty="0">
                <a:solidFill>
                  <a:schemeClr val="tx1"/>
                </a:solidFill>
              </a:rPr>
              <a:t> dezinficijensom, nakon toga utrljajte alkoholni pripravak</a:t>
            </a:r>
          </a:p>
          <a:p>
            <a:pPr>
              <a:lnSpc>
                <a:spcPct val="90000"/>
              </a:lnSpc>
            </a:pPr>
            <a:r>
              <a:rPr lang="hr-HR" sz="2000" dirty="0">
                <a:solidFill>
                  <a:schemeClr val="tx1"/>
                </a:solidFill>
              </a:rPr>
              <a:t>u slučaju da sumnjate da je maska kontaminirana te radi dodatne sigurnosti, možete staviti čiste rukavice prije skidanja maske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ED3A2261-1C75-40FF-8CD6-18C5900C1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27763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6">
            <a:extLst>
              <a:ext uri="{FF2B5EF4-FFF2-40B4-BE49-F238E27FC236}">
                <a16:creationId xmlns:a16="http://schemas.microsoft.com/office/drawing/2014/main" id="{510C9632-BB6F-48EE-AB65-501878BA5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587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EC8AAB6-953B-4D29-9967-3C44D06BB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C89ED458-2326-40DC-9C7B-1A717B655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7944F8F-F841-4059-B9A0-D305B3BF1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604" y="571500"/>
            <a:ext cx="2942210" cy="769410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chemeClr val="tx1"/>
                </a:solidFill>
              </a:rPr>
              <a:t>5. korak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7EF8BE5A-6891-4174-A740-99C8655352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22" r="-2" b="17080"/>
          <a:stretch/>
        </p:blipFill>
        <p:spPr>
          <a:xfrm>
            <a:off x="5194607" y="803751"/>
            <a:ext cx="6391533" cy="525049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6F9D1DE6-E368-4F07-85F9-D5B767477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63B1F66-4ACE-4A01-8ADF-F175A9C35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F8448ED-9332-4A9B-8CAB-B1985E596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C026C2D-4239-4F65-926F-CE3CE0F15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860" y="1515004"/>
            <a:ext cx="3971426" cy="471011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hr-HR" sz="2000" dirty="0">
                <a:solidFill>
                  <a:schemeClr val="tx1"/>
                </a:solidFill>
              </a:rPr>
              <a:t>skidanje zaštitne respirator maske</a:t>
            </a:r>
          </a:p>
          <a:p>
            <a:pPr>
              <a:lnSpc>
                <a:spcPct val="90000"/>
              </a:lnSpc>
            </a:pPr>
            <a:r>
              <a:rPr lang="hr-HR" sz="2000" dirty="0">
                <a:solidFill>
                  <a:schemeClr val="tx1"/>
                </a:solidFill>
              </a:rPr>
              <a:t>skidanje zaštitnih rukavica</a:t>
            </a:r>
          </a:p>
          <a:p>
            <a:pPr>
              <a:lnSpc>
                <a:spcPct val="90000"/>
              </a:lnSpc>
            </a:pPr>
            <a:r>
              <a:rPr lang="hr-HR" sz="2000" dirty="0" err="1">
                <a:solidFill>
                  <a:schemeClr val="tx1"/>
                </a:solidFill>
              </a:rPr>
              <a:t>raspirator</a:t>
            </a:r>
            <a:r>
              <a:rPr lang="hr-HR" sz="2000" dirty="0">
                <a:solidFill>
                  <a:schemeClr val="tx1"/>
                </a:solidFill>
              </a:rPr>
              <a:t> maska se skida zadnja</a:t>
            </a:r>
          </a:p>
          <a:p>
            <a:pPr>
              <a:lnSpc>
                <a:spcPct val="90000"/>
              </a:lnSpc>
            </a:pPr>
            <a:r>
              <a:rPr lang="hr-HR" sz="2000" dirty="0">
                <a:solidFill>
                  <a:schemeClr val="tx1"/>
                </a:solidFill>
              </a:rPr>
              <a:t>površina respirator maske je kontaminirana</a:t>
            </a:r>
          </a:p>
          <a:p>
            <a:pPr>
              <a:lnSpc>
                <a:spcPct val="90000"/>
              </a:lnSpc>
            </a:pPr>
            <a:r>
              <a:rPr lang="hr-HR" sz="2000" dirty="0">
                <a:solidFill>
                  <a:schemeClr val="tx1"/>
                </a:solidFill>
              </a:rPr>
              <a:t>rukujte samo s gumicama respirator maske, donju gumicu povucite iznad glave te skinite cijelu masku</a:t>
            </a:r>
          </a:p>
          <a:p>
            <a:pPr>
              <a:lnSpc>
                <a:spcPct val="90000"/>
              </a:lnSpc>
            </a:pPr>
            <a:r>
              <a:rPr lang="hr-HR" sz="2000" dirty="0">
                <a:solidFill>
                  <a:schemeClr val="tx1"/>
                </a:solidFill>
              </a:rPr>
              <a:t>respirator masku odbacite u kantu za </a:t>
            </a:r>
            <a:r>
              <a:rPr lang="pl-PL" sz="2000" dirty="0">
                <a:solidFill>
                  <a:schemeClr val="tx1"/>
                </a:solidFill>
              </a:rPr>
              <a:t>infektivni otpad s oznakom ¨Biohazard¨</a:t>
            </a:r>
            <a:endParaRPr lang="hr-HR" sz="2000" dirty="0">
              <a:solidFill>
                <a:schemeClr val="tx1"/>
              </a:solidFill>
            </a:endParaRPr>
          </a:p>
        </p:txBody>
      </p:sp>
      <p:sp>
        <p:nvSpPr>
          <p:cNvPr id="39" name="Freeform 5">
            <a:extLst>
              <a:ext uri="{FF2B5EF4-FFF2-40B4-BE49-F238E27FC236}">
                <a16:creationId xmlns:a16="http://schemas.microsoft.com/office/drawing/2014/main" id="{ED3A2261-1C75-40FF-8CD6-18C5900C1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90531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43780CE-2BE5-46F6-97B2-60DF30217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1A87A49-68E6-459E-A5A6-46229FF42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F6ACD5FC-CAFE-48EB-B765-60EED2E0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99AD1CD-95AD-4899-996F-D8E65BB2A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92" y="759208"/>
            <a:ext cx="2851853" cy="767583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rgbClr val="EBEBEB"/>
                </a:solidFill>
              </a:rPr>
              <a:t>6. korak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7CC4EB3-680E-49D2-8AD8-E1B32FF27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4207" y="803751"/>
            <a:ext cx="5512333" cy="525049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F33B405-D785-4738-B1C0-6A0AA5E98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233DC0E-DE6C-4FB6-A529-51B162641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870477F-E451-4BC3-863F-0E2FC5728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926BA84-3460-474D-B60F-D592773F1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570" y="1526791"/>
            <a:ext cx="3814847" cy="473782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hr-HR" sz="2000" dirty="0">
                <a:solidFill>
                  <a:srgbClr val="FFFFFF"/>
                </a:solidFill>
              </a:rPr>
              <a:t>pranje i dezinfekcija ruku</a:t>
            </a:r>
          </a:p>
          <a:p>
            <a:pPr>
              <a:lnSpc>
                <a:spcPct val="90000"/>
              </a:lnSpc>
            </a:pPr>
            <a:r>
              <a:rPr lang="hr-HR" sz="2000" dirty="0">
                <a:solidFill>
                  <a:srgbClr val="FFFFFF"/>
                </a:solidFill>
              </a:rPr>
              <a:t>ruke operite pod tekućom vodom i </a:t>
            </a:r>
            <a:r>
              <a:rPr lang="hr-HR" sz="2000" dirty="0" err="1">
                <a:solidFill>
                  <a:srgbClr val="FFFFFF"/>
                </a:solidFill>
              </a:rPr>
              <a:t>detergentnim</a:t>
            </a:r>
            <a:r>
              <a:rPr lang="hr-HR" sz="2000" dirty="0">
                <a:solidFill>
                  <a:srgbClr val="FFFFFF"/>
                </a:solidFill>
              </a:rPr>
              <a:t> dezinficijensom, nakon toga utrljajte alkoholni pripravak za ruke</a:t>
            </a:r>
          </a:p>
          <a:p>
            <a:pPr>
              <a:lnSpc>
                <a:spcPct val="90000"/>
              </a:lnSpc>
            </a:pPr>
            <a:r>
              <a:rPr lang="hr-HR" sz="2000" dirty="0">
                <a:solidFill>
                  <a:srgbClr val="FFFFFF"/>
                </a:solidFill>
              </a:rPr>
              <a:t>nakon dezinfekcije ruku operite se tekućim losionom i tuširajte se 20 minuta</a:t>
            </a:r>
          </a:p>
          <a:p>
            <a:pPr>
              <a:lnSpc>
                <a:spcPct val="90000"/>
              </a:lnSpc>
            </a:pPr>
            <a:r>
              <a:rPr lang="hr-HR" sz="2000" dirty="0">
                <a:solidFill>
                  <a:srgbClr val="FFFFFF"/>
                </a:solidFill>
              </a:rPr>
              <a:t>nakon tuširanja nemojte biti u kontaktu s drugim osobama kroz sat vremena</a:t>
            </a:r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B4A81DE1-E2BC-4A31-99EE-71350421B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769838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8BCF048-8940-4354-B9EC-5AD74E283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24C14A-78BD-44B0-82BE-6A0D0A270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09F3D29-EDB1-4F1C-A0E0-36F28CE17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282F4AB-C7B8-4A86-9927-AA106AA27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0B26874-5AFA-4D1E-94A9-53AF9790D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1DA6C95-40F8-4305-89F6-17F6167C0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A2FA2D29-AEEE-4FFA-B233-94FBE84C9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6DA5143E-FA8E-4EC1-99F7-35AE5AD4E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D6C00EED-9BE5-4E5D-B8D7-A8D4B318C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7"/>
            <a:ext cx="2942210" cy="4833745"/>
          </a:xfrm>
        </p:spPr>
        <p:txBody>
          <a:bodyPr>
            <a:normAutofit/>
          </a:bodyPr>
          <a:lstStyle/>
          <a:p>
            <a:r>
              <a:rPr lang="hr-HR" b="1">
                <a:solidFill>
                  <a:srgbClr val="EBEBEB"/>
                </a:solidFill>
              </a:rPr>
              <a:t>Ponavljanje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28BCC9-4093-4FD5-83EB-7EC297F51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2B13F3D8-F2A8-41D6-96B2-EDABCE3B3F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8781917"/>
              </p:ext>
            </p:extLst>
          </p:nvPr>
        </p:nvGraphicFramePr>
        <p:xfrm>
          <a:off x="5142960" y="612844"/>
          <a:ext cx="6442615" cy="5441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81254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8BCF048-8940-4354-B9EC-5AD74E283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024C14A-78BD-44B0-82BE-6A0D0A270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09F3D29-EDB1-4F1C-A0E0-36F28CE17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282F4AB-C7B8-4A86-9927-AA106AA27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0B26874-5AFA-4D1E-94A9-53AF9790D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A1DA6C95-40F8-4305-89F6-17F6167C0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A2FA2D29-AEEE-4FFA-B233-94FBE84C9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6DA5143E-FA8E-4EC1-99F7-35AE5AD4E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22770E10-7251-4198-9862-4A2321192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7"/>
            <a:ext cx="2942210" cy="4833745"/>
          </a:xfrm>
        </p:spPr>
        <p:txBody>
          <a:bodyPr>
            <a:normAutofit/>
          </a:bodyPr>
          <a:lstStyle/>
          <a:p>
            <a:r>
              <a:rPr lang="hr-HR" b="1">
                <a:solidFill>
                  <a:srgbClr val="EBEBEB"/>
                </a:solidFill>
              </a:rPr>
              <a:t>Podsjetimo se…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28BCC9-4093-4FD5-83EB-7EC297F51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D49A535F-A27C-4813-9379-9DC8BCB547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1201897"/>
              </p:ext>
            </p:extLst>
          </p:nvPr>
        </p:nvGraphicFramePr>
        <p:xfrm>
          <a:off x="5194300" y="808038"/>
          <a:ext cx="6391275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3251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8BCF048-8940-4354-B9EC-5AD74E283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24C14A-78BD-44B0-82BE-6A0D0A270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09F3D29-EDB1-4F1C-A0E0-36F28CE17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282F4AB-C7B8-4A86-9927-AA106AA27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0B26874-5AFA-4D1E-94A9-53AF9790D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1DA6C95-40F8-4305-89F6-17F6167C0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A2FA2D29-AEEE-4FFA-B233-94FBE84C9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6DA5143E-FA8E-4EC1-99F7-35AE5AD4E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5BB11DAE-CAC1-4A6F-A8A9-4A001687A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7"/>
            <a:ext cx="2942210" cy="4833745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rgbClr val="EBEBEB"/>
                </a:solidFill>
              </a:rPr>
              <a:t>Primjena i skidanje zaštitnih sredstava kod sumnje na COVID 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28BCC9-4093-4FD5-83EB-7EC297F51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2D3C08F1-FA16-437A-BD74-07F1558967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513572"/>
              </p:ext>
            </p:extLst>
          </p:nvPr>
        </p:nvGraphicFramePr>
        <p:xfrm>
          <a:off x="5194300" y="273378"/>
          <a:ext cx="6853156" cy="6287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16181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8BCF048-8940-4354-B9EC-5AD74E283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24C14A-78BD-44B0-82BE-6A0D0A270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09F3D29-EDB1-4F1C-A0E0-36F28CE17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282F4AB-C7B8-4A86-9927-AA106AA27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0B26874-5AFA-4D1E-94A9-53AF9790D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1DA6C95-40F8-4305-89F6-17F6167C0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A2FA2D29-AEEE-4FFA-B233-94FBE84C9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6DA5143E-FA8E-4EC1-99F7-35AE5AD4E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7D07741A-C40E-40B5-BD3D-C3079A0AD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7"/>
            <a:ext cx="2942210" cy="4833745"/>
          </a:xfrm>
        </p:spPr>
        <p:txBody>
          <a:bodyPr>
            <a:normAutofit/>
          </a:bodyPr>
          <a:lstStyle/>
          <a:p>
            <a:r>
              <a:rPr lang="hr-HR">
                <a:solidFill>
                  <a:srgbClr val="EBEBEB"/>
                </a:solidFill>
              </a:rPr>
              <a:t>Primjena i skidanje zaštitnih sredstava kod sumnje na COVID 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28BCC9-4093-4FD5-83EB-7EC297F51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8AD3A1AB-0FAE-48FB-BEF1-FA38ED37B3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7763133"/>
              </p:ext>
            </p:extLst>
          </p:nvPr>
        </p:nvGraphicFramePr>
        <p:xfrm>
          <a:off x="5194300" y="291830"/>
          <a:ext cx="6663717" cy="6284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62424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3E10248-AF0E-477D-B4D2-47C02CE4E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33010C2-2DA5-460F-A40C-5317F567A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7CB0634-F963-4EC9-A6F6-8EA46BD1F1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73C0A186-7444-4460-9C37-532E7671E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6" name="Rectangle 15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4" name="Naslov 3">
            <a:extLst>
              <a:ext uri="{FF2B5EF4-FFF2-40B4-BE49-F238E27FC236}">
                <a16:creationId xmlns:a16="http://schemas.microsoft.com/office/drawing/2014/main" id="{59755444-E2E3-477C-91F0-1222B3ABB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420" y="1370143"/>
            <a:ext cx="6391270" cy="415744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>
                <a:solidFill>
                  <a:schemeClr val="tx1"/>
                </a:solidFill>
              </a:rPr>
              <a:t>Oblačenje zaštitnih sredstava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5319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70C2B8F-6B1B-46D5-86E6-40F36C695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DB521824-592C-476A-AB0A-CA0C6D1F3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469835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2749EFA-8EE4-4EB8-9424-8E593B932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50898" y="638067"/>
            <a:ext cx="6053670" cy="5581866"/>
          </a:xfrm>
          <a:custGeom>
            <a:avLst/>
            <a:gdLst>
              <a:gd name="connsiteX0" fmla="*/ 6053670 w 6053670"/>
              <a:gd name="connsiteY0" fmla="*/ 1098 h 5581866"/>
              <a:gd name="connsiteX1" fmla="*/ 6053670 w 6053670"/>
              <a:gd name="connsiteY1" fmla="*/ 514028 h 5581866"/>
              <a:gd name="connsiteX2" fmla="*/ 6053670 w 6053670"/>
              <a:gd name="connsiteY2" fmla="*/ 1254558 h 5581866"/>
              <a:gd name="connsiteX3" fmla="*/ 6053670 w 6053670"/>
              <a:gd name="connsiteY3" fmla="*/ 5581866 h 5581866"/>
              <a:gd name="connsiteX4" fmla="*/ 0 w 6053670"/>
              <a:gd name="connsiteY4" fmla="*/ 5581866 h 5581866"/>
              <a:gd name="connsiteX5" fmla="*/ 0 w 6053670"/>
              <a:gd name="connsiteY5" fmla="*/ 1249853 h 5581866"/>
              <a:gd name="connsiteX6" fmla="*/ 0 w 6053670"/>
              <a:gd name="connsiteY6" fmla="*/ 514028 h 5581866"/>
              <a:gd name="connsiteX7" fmla="*/ 0 w 6053670"/>
              <a:gd name="connsiteY7" fmla="*/ 0 h 5581866"/>
              <a:gd name="connsiteX8" fmla="*/ 35717 w 6053670"/>
              <a:gd name="connsiteY8" fmla="*/ 5488 h 5581866"/>
              <a:gd name="connsiteX9" fmla="*/ 140445 w 6053670"/>
              <a:gd name="connsiteY9" fmla="*/ 21641 h 5581866"/>
              <a:gd name="connsiteX10" fmla="*/ 216722 w 6053670"/>
              <a:gd name="connsiteY10" fmla="*/ 32932 h 5581866"/>
              <a:gd name="connsiteX11" fmla="*/ 307527 w 6053670"/>
              <a:gd name="connsiteY11" fmla="*/ 44850 h 5581866"/>
              <a:gd name="connsiteX12" fmla="*/ 415282 w 6053670"/>
              <a:gd name="connsiteY12" fmla="*/ 59121 h 5581866"/>
              <a:gd name="connsiteX13" fmla="*/ 534539 w 6053670"/>
              <a:gd name="connsiteY13" fmla="*/ 74175 h 5581866"/>
              <a:gd name="connsiteX14" fmla="*/ 668931 w 6053670"/>
              <a:gd name="connsiteY14" fmla="*/ 90014 h 5581866"/>
              <a:gd name="connsiteX15" fmla="*/ 815430 w 6053670"/>
              <a:gd name="connsiteY15" fmla="*/ 106794 h 5581866"/>
              <a:gd name="connsiteX16" fmla="*/ 974641 w 6053670"/>
              <a:gd name="connsiteY16" fmla="*/ 123574 h 5581866"/>
              <a:gd name="connsiteX17" fmla="*/ 1144144 w 6053670"/>
              <a:gd name="connsiteY17" fmla="*/ 140667 h 5581866"/>
              <a:gd name="connsiteX18" fmla="*/ 1326965 w 6053670"/>
              <a:gd name="connsiteY18" fmla="*/ 156506 h 5581866"/>
              <a:gd name="connsiteX19" fmla="*/ 1518261 w 6053670"/>
              <a:gd name="connsiteY19" fmla="*/ 171717 h 5581866"/>
              <a:gd name="connsiteX20" fmla="*/ 1720453 w 6053670"/>
              <a:gd name="connsiteY20" fmla="*/ 185518 h 5581866"/>
              <a:gd name="connsiteX21" fmla="*/ 1931121 w 6053670"/>
              <a:gd name="connsiteY21" fmla="*/ 198690 h 5581866"/>
              <a:gd name="connsiteX22" fmla="*/ 2150869 w 6053670"/>
              <a:gd name="connsiteY22" fmla="*/ 211079 h 5581866"/>
              <a:gd name="connsiteX23" fmla="*/ 2263467 w 6053670"/>
              <a:gd name="connsiteY23" fmla="*/ 215470 h 5581866"/>
              <a:gd name="connsiteX24" fmla="*/ 2378487 w 6053670"/>
              <a:gd name="connsiteY24" fmla="*/ 220332 h 5581866"/>
              <a:gd name="connsiteX25" fmla="*/ 2495323 w 6053670"/>
              <a:gd name="connsiteY25" fmla="*/ 224879 h 5581866"/>
              <a:gd name="connsiteX26" fmla="*/ 2612764 w 6053670"/>
              <a:gd name="connsiteY26" fmla="*/ 227859 h 5581866"/>
              <a:gd name="connsiteX27" fmla="*/ 2732627 w 6053670"/>
              <a:gd name="connsiteY27" fmla="*/ 230525 h 5581866"/>
              <a:gd name="connsiteX28" fmla="*/ 2853700 w 6053670"/>
              <a:gd name="connsiteY28" fmla="*/ 233348 h 5581866"/>
              <a:gd name="connsiteX29" fmla="*/ 2977195 w 6053670"/>
              <a:gd name="connsiteY29" fmla="*/ 235229 h 5581866"/>
              <a:gd name="connsiteX30" fmla="*/ 3101900 w 6053670"/>
              <a:gd name="connsiteY30" fmla="*/ 235229 h 5581866"/>
              <a:gd name="connsiteX31" fmla="*/ 3227817 w 6053670"/>
              <a:gd name="connsiteY31" fmla="*/ 236170 h 5581866"/>
              <a:gd name="connsiteX32" fmla="*/ 3354944 w 6053670"/>
              <a:gd name="connsiteY32" fmla="*/ 235229 h 5581866"/>
              <a:gd name="connsiteX33" fmla="*/ 3483887 w 6053670"/>
              <a:gd name="connsiteY33" fmla="*/ 233348 h 5581866"/>
              <a:gd name="connsiteX34" fmla="*/ 3612830 w 6053670"/>
              <a:gd name="connsiteY34" fmla="*/ 231623 h 5581866"/>
              <a:gd name="connsiteX35" fmla="*/ 3743589 w 6053670"/>
              <a:gd name="connsiteY35" fmla="*/ 227859 h 5581866"/>
              <a:gd name="connsiteX36" fmla="*/ 3875559 w 6053670"/>
              <a:gd name="connsiteY36" fmla="*/ 223938 h 5581866"/>
              <a:gd name="connsiteX37" fmla="*/ 4007529 w 6053670"/>
              <a:gd name="connsiteY37" fmla="*/ 219391 h 5581866"/>
              <a:gd name="connsiteX38" fmla="*/ 4140710 w 6053670"/>
              <a:gd name="connsiteY38" fmla="*/ 212961 h 5581866"/>
              <a:gd name="connsiteX39" fmla="*/ 4275102 w 6053670"/>
              <a:gd name="connsiteY39" fmla="*/ 205277 h 5581866"/>
              <a:gd name="connsiteX40" fmla="*/ 4410098 w 6053670"/>
              <a:gd name="connsiteY40" fmla="*/ 197907 h 5581866"/>
              <a:gd name="connsiteX41" fmla="*/ 4545096 w 6053670"/>
              <a:gd name="connsiteY41" fmla="*/ 188498 h 5581866"/>
              <a:gd name="connsiteX42" fmla="*/ 4681909 w 6053670"/>
              <a:gd name="connsiteY42" fmla="*/ 177207 h 5581866"/>
              <a:gd name="connsiteX43" fmla="*/ 4816905 w 6053670"/>
              <a:gd name="connsiteY43" fmla="*/ 165916 h 5581866"/>
              <a:gd name="connsiteX44" fmla="*/ 4954323 w 6053670"/>
              <a:gd name="connsiteY44" fmla="*/ 152899 h 5581866"/>
              <a:gd name="connsiteX45" fmla="*/ 5092347 w 6053670"/>
              <a:gd name="connsiteY45" fmla="*/ 138629 h 5581866"/>
              <a:gd name="connsiteX46" fmla="*/ 5228555 w 6053670"/>
              <a:gd name="connsiteY46" fmla="*/ 123574 h 5581866"/>
              <a:gd name="connsiteX47" fmla="*/ 5366578 w 6053670"/>
              <a:gd name="connsiteY47" fmla="*/ 106010 h 5581866"/>
              <a:gd name="connsiteX48" fmla="*/ 5503997 w 6053670"/>
              <a:gd name="connsiteY48" fmla="*/ 87192 h 5581866"/>
              <a:gd name="connsiteX49" fmla="*/ 5642020 w 6053670"/>
              <a:gd name="connsiteY49" fmla="*/ 68530 h 5581866"/>
              <a:gd name="connsiteX50" fmla="*/ 5779438 w 6053670"/>
              <a:gd name="connsiteY50" fmla="*/ 46733 h 5581866"/>
              <a:gd name="connsiteX51" fmla="*/ 5916251 w 6053670"/>
              <a:gd name="connsiteY51" fmla="*/ 24464 h 55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581866">
                <a:moveTo>
                  <a:pt x="6053670" y="1098"/>
                </a:moveTo>
                <a:lnTo>
                  <a:pt x="6053670" y="514028"/>
                </a:lnTo>
                <a:lnTo>
                  <a:pt x="6053670" y="1254558"/>
                </a:lnTo>
                <a:lnTo>
                  <a:pt x="6053670" y="5581866"/>
                </a:lnTo>
                <a:lnTo>
                  <a:pt x="0" y="5581866"/>
                </a:lnTo>
                <a:lnTo>
                  <a:pt x="0" y="1249853"/>
                </a:lnTo>
                <a:lnTo>
                  <a:pt x="0" y="514028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B5C860C9-D4F9-4350-80DA-0D1CD36C7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9CEA82FD-500D-4926-AAAB-B942FF52B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rgbClr val="EBEBEB"/>
                </a:solidFill>
              </a:rPr>
              <a:t>1. korak - ogrtač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D214F01F-0116-42C3-83ED-4FB775A1D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189" y="645106"/>
            <a:ext cx="2290001" cy="5585369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538A90C8-AE0E-4EBA-9AF8-EEDB20602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id="{7B1133DD-82D7-407D-9EF5-DFA41D0C2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9" y="1906621"/>
            <a:ext cx="5132438" cy="4323856"/>
          </a:xfrm>
        </p:spPr>
        <p:txBody>
          <a:bodyPr anchor="ctr">
            <a:noAutofit/>
          </a:bodyPr>
          <a:lstStyle/>
          <a:p>
            <a:r>
              <a:rPr lang="hr-HR" sz="2400" dirty="0">
                <a:solidFill>
                  <a:srgbClr val="FFFFFF"/>
                </a:solidFill>
              </a:rPr>
              <a:t>skinite sav nakit s prstiju, ušiju i vrata zajedno s ručnim satom; djelatnici koji imaju dugu kosu obvezno kosu trebaju sakupiti s gumicom za kosu</a:t>
            </a:r>
          </a:p>
          <a:p>
            <a:r>
              <a:rPr lang="hr-HR" sz="2400" dirty="0">
                <a:solidFill>
                  <a:srgbClr val="FFFFFF"/>
                </a:solidFill>
              </a:rPr>
              <a:t>navucite vodonepropusni ogrtač ili kombinezon koji je sačinjen zajedno s kaljačama (nazuvcima za noge iz jednog dijela)</a:t>
            </a:r>
          </a:p>
          <a:p>
            <a:r>
              <a:rPr lang="hr-HR" sz="2400" dirty="0">
                <a:solidFill>
                  <a:srgbClr val="FFFFFF"/>
                </a:solidFill>
              </a:rPr>
              <a:t>povucite zatvarač do kraja</a:t>
            </a:r>
          </a:p>
        </p:txBody>
      </p:sp>
    </p:spTree>
    <p:extLst>
      <p:ext uri="{BB962C8B-B14F-4D97-AF65-F5344CB8AC3E}">
        <p14:creationId xmlns:p14="http://schemas.microsoft.com/office/powerpoint/2010/main" val="2570934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35BE4897-C7A1-4E8C-B5A5-8797DAC6D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C300240B-912F-4AD7-AE1B-923B3F987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6421EF78-B00C-42F8-8908-2CF3E417C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49" name="Freeform 5">
            <a:extLst>
              <a:ext uri="{FF2B5EF4-FFF2-40B4-BE49-F238E27FC236}">
                <a16:creationId xmlns:a16="http://schemas.microsoft.com/office/drawing/2014/main" id="{F3E0A6DF-2313-4EC2-B95B-212CD4861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8F3A84C-ADE7-4403-B00B-2AA4966BA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860" y="632298"/>
            <a:ext cx="4023073" cy="136160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hr-HR" dirty="0">
                <a:solidFill>
                  <a:schemeClr val="tx1"/>
                </a:solidFill>
              </a:rPr>
              <a:t>2. korak – respirator maska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01E607F-2444-480B-B875-3FE2FBBD34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17" r="5005" b="-2"/>
          <a:stretch/>
        </p:blipFill>
        <p:spPr>
          <a:xfrm>
            <a:off x="8472236" y="795598"/>
            <a:ext cx="3096000" cy="5220309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B083B194-504C-4B70-B8F6-80C51076F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9BF1AE2-40FC-4B8F-B531-AB84540A2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C4EB7C1-42EF-4F28-AF4F-02E879CB6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D78933E-6199-4AF8-A31D-382378351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860" y="2120900"/>
            <a:ext cx="4023073" cy="4191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hr-HR" sz="2000" dirty="0">
                <a:solidFill>
                  <a:schemeClr val="tx1"/>
                </a:solidFill>
              </a:rPr>
              <a:t>stavite respirator masku</a:t>
            </a:r>
          </a:p>
          <a:p>
            <a:pPr>
              <a:lnSpc>
                <a:spcPct val="90000"/>
              </a:lnSpc>
            </a:pPr>
            <a:r>
              <a:rPr lang="hr-HR" sz="2000" dirty="0">
                <a:solidFill>
                  <a:schemeClr val="tx1"/>
                </a:solidFill>
              </a:rPr>
              <a:t>objema rukama tj. prstima pritisnite masku uz nos i lice</a:t>
            </a:r>
          </a:p>
          <a:p>
            <a:pPr>
              <a:lnSpc>
                <a:spcPct val="90000"/>
              </a:lnSpc>
            </a:pPr>
            <a:r>
              <a:rPr lang="hr-HR" sz="2000" dirty="0">
                <a:solidFill>
                  <a:schemeClr val="tx1"/>
                </a:solidFill>
              </a:rPr>
              <a:t>jednu gumicu od maske postavite iznad ušiju visoko na glavi, a drugu niže na potiljku</a:t>
            </a:r>
          </a:p>
          <a:p>
            <a:pPr>
              <a:lnSpc>
                <a:spcPct val="90000"/>
              </a:lnSpc>
            </a:pPr>
            <a:r>
              <a:rPr lang="hr-HR" sz="2000" dirty="0">
                <a:solidFill>
                  <a:schemeClr val="tx1"/>
                </a:solidFill>
              </a:rPr>
              <a:t>prije stavljanja maske na glavu možete staviti kiruršku kapu i potpuno skupiti kosu ispod kape, što će omogućiti lakše skidanje i stavljanje maske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173BF000-DAA9-46D5-8766-A508AE4D3A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25" r="-2" b="-2"/>
          <a:stretch/>
        </p:blipFill>
        <p:spPr>
          <a:xfrm>
            <a:off x="5018082" y="753975"/>
            <a:ext cx="3252625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287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89EA2611-DCBA-4E97-A2B2-9A466E76B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D2669AB-35DB-41EC-BE9C-DA80B60A3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6290102" y="977273"/>
            <a:ext cx="6053670" cy="4903455"/>
          </a:xfrm>
          <a:custGeom>
            <a:avLst/>
            <a:gdLst>
              <a:gd name="connsiteX0" fmla="*/ 6053670 w 6053670"/>
              <a:gd name="connsiteY0" fmla="*/ 1098 h 4903455"/>
              <a:gd name="connsiteX1" fmla="*/ 6053670 w 6053670"/>
              <a:gd name="connsiteY1" fmla="*/ 424590 h 4903455"/>
              <a:gd name="connsiteX2" fmla="*/ 6053670 w 6053670"/>
              <a:gd name="connsiteY2" fmla="*/ 1254558 h 4903455"/>
              <a:gd name="connsiteX3" fmla="*/ 6053670 w 6053670"/>
              <a:gd name="connsiteY3" fmla="*/ 4903455 h 4903455"/>
              <a:gd name="connsiteX4" fmla="*/ 0 w 6053670"/>
              <a:gd name="connsiteY4" fmla="*/ 4903455 h 4903455"/>
              <a:gd name="connsiteX5" fmla="*/ 0 w 6053670"/>
              <a:gd name="connsiteY5" fmla="*/ 1249853 h 4903455"/>
              <a:gd name="connsiteX6" fmla="*/ 0 w 6053670"/>
              <a:gd name="connsiteY6" fmla="*/ 424590 h 4903455"/>
              <a:gd name="connsiteX7" fmla="*/ 0 w 6053670"/>
              <a:gd name="connsiteY7" fmla="*/ 0 h 4903455"/>
              <a:gd name="connsiteX8" fmla="*/ 35717 w 6053670"/>
              <a:gd name="connsiteY8" fmla="*/ 5488 h 4903455"/>
              <a:gd name="connsiteX9" fmla="*/ 140445 w 6053670"/>
              <a:gd name="connsiteY9" fmla="*/ 21641 h 4903455"/>
              <a:gd name="connsiteX10" fmla="*/ 216722 w 6053670"/>
              <a:gd name="connsiteY10" fmla="*/ 32932 h 4903455"/>
              <a:gd name="connsiteX11" fmla="*/ 307527 w 6053670"/>
              <a:gd name="connsiteY11" fmla="*/ 44850 h 4903455"/>
              <a:gd name="connsiteX12" fmla="*/ 415282 w 6053670"/>
              <a:gd name="connsiteY12" fmla="*/ 59121 h 4903455"/>
              <a:gd name="connsiteX13" fmla="*/ 534539 w 6053670"/>
              <a:gd name="connsiteY13" fmla="*/ 74175 h 4903455"/>
              <a:gd name="connsiteX14" fmla="*/ 668931 w 6053670"/>
              <a:gd name="connsiteY14" fmla="*/ 90014 h 4903455"/>
              <a:gd name="connsiteX15" fmla="*/ 815430 w 6053670"/>
              <a:gd name="connsiteY15" fmla="*/ 106794 h 4903455"/>
              <a:gd name="connsiteX16" fmla="*/ 974641 w 6053670"/>
              <a:gd name="connsiteY16" fmla="*/ 123574 h 4903455"/>
              <a:gd name="connsiteX17" fmla="*/ 1144144 w 6053670"/>
              <a:gd name="connsiteY17" fmla="*/ 140667 h 4903455"/>
              <a:gd name="connsiteX18" fmla="*/ 1326965 w 6053670"/>
              <a:gd name="connsiteY18" fmla="*/ 156506 h 4903455"/>
              <a:gd name="connsiteX19" fmla="*/ 1518261 w 6053670"/>
              <a:gd name="connsiteY19" fmla="*/ 171717 h 4903455"/>
              <a:gd name="connsiteX20" fmla="*/ 1720453 w 6053670"/>
              <a:gd name="connsiteY20" fmla="*/ 185518 h 4903455"/>
              <a:gd name="connsiteX21" fmla="*/ 1931121 w 6053670"/>
              <a:gd name="connsiteY21" fmla="*/ 198690 h 4903455"/>
              <a:gd name="connsiteX22" fmla="*/ 2150869 w 6053670"/>
              <a:gd name="connsiteY22" fmla="*/ 211079 h 4903455"/>
              <a:gd name="connsiteX23" fmla="*/ 2263467 w 6053670"/>
              <a:gd name="connsiteY23" fmla="*/ 215470 h 4903455"/>
              <a:gd name="connsiteX24" fmla="*/ 2378487 w 6053670"/>
              <a:gd name="connsiteY24" fmla="*/ 220332 h 4903455"/>
              <a:gd name="connsiteX25" fmla="*/ 2495323 w 6053670"/>
              <a:gd name="connsiteY25" fmla="*/ 224879 h 4903455"/>
              <a:gd name="connsiteX26" fmla="*/ 2612764 w 6053670"/>
              <a:gd name="connsiteY26" fmla="*/ 227859 h 4903455"/>
              <a:gd name="connsiteX27" fmla="*/ 2732627 w 6053670"/>
              <a:gd name="connsiteY27" fmla="*/ 230525 h 4903455"/>
              <a:gd name="connsiteX28" fmla="*/ 2853700 w 6053670"/>
              <a:gd name="connsiteY28" fmla="*/ 233348 h 4903455"/>
              <a:gd name="connsiteX29" fmla="*/ 2977195 w 6053670"/>
              <a:gd name="connsiteY29" fmla="*/ 235229 h 4903455"/>
              <a:gd name="connsiteX30" fmla="*/ 3101900 w 6053670"/>
              <a:gd name="connsiteY30" fmla="*/ 235229 h 4903455"/>
              <a:gd name="connsiteX31" fmla="*/ 3227817 w 6053670"/>
              <a:gd name="connsiteY31" fmla="*/ 236170 h 4903455"/>
              <a:gd name="connsiteX32" fmla="*/ 3354944 w 6053670"/>
              <a:gd name="connsiteY32" fmla="*/ 235229 h 4903455"/>
              <a:gd name="connsiteX33" fmla="*/ 3483887 w 6053670"/>
              <a:gd name="connsiteY33" fmla="*/ 233348 h 4903455"/>
              <a:gd name="connsiteX34" fmla="*/ 3612830 w 6053670"/>
              <a:gd name="connsiteY34" fmla="*/ 231623 h 4903455"/>
              <a:gd name="connsiteX35" fmla="*/ 3743589 w 6053670"/>
              <a:gd name="connsiteY35" fmla="*/ 227859 h 4903455"/>
              <a:gd name="connsiteX36" fmla="*/ 3875559 w 6053670"/>
              <a:gd name="connsiteY36" fmla="*/ 223938 h 4903455"/>
              <a:gd name="connsiteX37" fmla="*/ 4007529 w 6053670"/>
              <a:gd name="connsiteY37" fmla="*/ 219391 h 4903455"/>
              <a:gd name="connsiteX38" fmla="*/ 4140710 w 6053670"/>
              <a:gd name="connsiteY38" fmla="*/ 212961 h 4903455"/>
              <a:gd name="connsiteX39" fmla="*/ 4275102 w 6053670"/>
              <a:gd name="connsiteY39" fmla="*/ 205277 h 4903455"/>
              <a:gd name="connsiteX40" fmla="*/ 4410098 w 6053670"/>
              <a:gd name="connsiteY40" fmla="*/ 197907 h 4903455"/>
              <a:gd name="connsiteX41" fmla="*/ 4545096 w 6053670"/>
              <a:gd name="connsiteY41" fmla="*/ 188498 h 4903455"/>
              <a:gd name="connsiteX42" fmla="*/ 4681909 w 6053670"/>
              <a:gd name="connsiteY42" fmla="*/ 177207 h 4903455"/>
              <a:gd name="connsiteX43" fmla="*/ 4816905 w 6053670"/>
              <a:gd name="connsiteY43" fmla="*/ 165916 h 4903455"/>
              <a:gd name="connsiteX44" fmla="*/ 4954323 w 6053670"/>
              <a:gd name="connsiteY44" fmla="*/ 152899 h 4903455"/>
              <a:gd name="connsiteX45" fmla="*/ 5092347 w 6053670"/>
              <a:gd name="connsiteY45" fmla="*/ 138629 h 4903455"/>
              <a:gd name="connsiteX46" fmla="*/ 5228555 w 6053670"/>
              <a:gd name="connsiteY46" fmla="*/ 123574 h 4903455"/>
              <a:gd name="connsiteX47" fmla="*/ 5366578 w 6053670"/>
              <a:gd name="connsiteY47" fmla="*/ 106010 h 4903455"/>
              <a:gd name="connsiteX48" fmla="*/ 5503997 w 6053670"/>
              <a:gd name="connsiteY48" fmla="*/ 87192 h 4903455"/>
              <a:gd name="connsiteX49" fmla="*/ 5642020 w 6053670"/>
              <a:gd name="connsiteY49" fmla="*/ 68530 h 4903455"/>
              <a:gd name="connsiteX50" fmla="*/ 5779438 w 6053670"/>
              <a:gd name="connsiteY50" fmla="*/ 46733 h 4903455"/>
              <a:gd name="connsiteX51" fmla="*/ 5916251 w 6053670"/>
              <a:gd name="connsiteY51" fmla="*/ 24464 h 490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4903455">
                <a:moveTo>
                  <a:pt x="6053670" y="1098"/>
                </a:moveTo>
                <a:lnTo>
                  <a:pt x="6053670" y="424590"/>
                </a:lnTo>
                <a:lnTo>
                  <a:pt x="6053670" y="1254558"/>
                </a:lnTo>
                <a:lnTo>
                  <a:pt x="6053670" y="4903455"/>
                </a:lnTo>
                <a:lnTo>
                  <a:pt x="0" y="4903455"/>
                </a:lnTo>
                <a:lnTo>
                  <a:pt x="0" y="1249853"/>
                </a:lnTo>
                <a:lnTo>
                  <a:pt x="0" y="424590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BBC615D1-6E12-40EF-915B-316CFDB55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1069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id="{B9797D36-DE1E-47CD-881A-6C1F58282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5349246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13B292C-7217-43B2-B145-D0DDAC426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072776" cy="1065060"/>
          </a:xfrm>
        </p:spPr>
        <p:txBody>
          <a:bodyPr>
            <a:normAutofit fontScale="90000"/>
          </a:bodyPr>
          <a:lstStyle/>
          <a:p>
            <a:r>
              <a:rPr lang="hr-HR" dirty="0">
                <a:solidFill>
                  <a:schemeClr val="tx1"/>
                </a:solidFill>
              </a:rPr>
              <a:t>3. korak – provjera propusnosti</a:t>
            </a:r>
          </a:p>
        </p:txBody>
      </p:sp>
      <p:pic>
        <p:nvPicPr>
          <p:cNvPr id="4" name="Slika 3" descr="Slika na kojoj se prikazuje osoba, na zatvorenom, kuhinja, stajanje&#10;&#10;Opis je automatski generiran">
            <a:extLst>
              <a:ext uri="{FF2B5EF4-FFF2-40B4-BE49-F238E27FC236}">
                <a16:creationId xmlns:a16="http://schemas.microsoft.com/office/drawing/2014/main" id="{8DAA6BE4-4FA1-4ADE-8AB6-47F048BA76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" r="-3" b="-3"/>
          <a:stretch/>
        </p:blipFill>
        <p:spPr>
          <a:xfrm>
            <a:off x="7418226" y="645106"/>
            <a:ext cx="4125317" cy="558536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4A2FAF1F-F462-46AF-A9E6-CC93C4E2C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146BED8-BAE9-42C5-A3DD-7B946445D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5765FE8-B62F-41E4-A73C-74C91A8FD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E3EAC0D-B4DC-484F-A63F-B02BBA642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1819072"/>
            <a:ext cx="6159606" cy="4545508"/>
          </a:xfrm>
        </p:spPr>
        <p:txBody>
          <a:bodyPr anchor="ctr">
            <a:noAutofit/>
          </a:bodyPr>
          <a:lstStyle/>
          <a:p>
            <a:r>
              <a:rPr lang="hr-HR" sz="2400" dirty="0">
                <a:solidFill>
                  <a:schemeClr val="tx1"/>
                </a:solidFill>
              </a:rPr>
              <a:t>provjera ispravnosti postavljene respirator maske</a:t>
            </a:r>
          </a:p>
          <a:p>
            <a:r>
              <a:rPr lang="hr-HR" sz="2400" dirty="0">
                <a:solidFill>
                  <a:schemeClr val="tx1"/>
                </a:solidFill>
              </a:rPr>
              <a:t>obje ruke stavite preko respirator maske</a:t>
            </a:r>
          </a:p>
          <a:p>
            <a:r>
              <a:rPr lang="hr-HR" sz="2400" dirty="0">
                <a:solidFill>
                  <a:schemeClr val="tx1"/>
                </a:solidFill>
              </a:rPr>
              <a:t>naglo izdahnite zrak</a:t>
            </a:r>
          </a:p>
          <a:p>
            <a:r>
              <a:rPr lang="hr-HR" sz="2400" dirty="0">
                <a:solidFill>
                  <a:schemeClr val="tx1"/>
                </a:solidFill>
              </a:rPr>
              <a:t>ukoliko maska propušta zrak, ponovite postupak stavljanja maske; učvrstite respirator masku te ponovno naglo izdahnite</a:t>
            </a:r>
          </a:p>
          <a:p>
            <a:r>
              <a:rPr lang="hr-HR" sz="2400" dirty="0">
                <a:solidFill>
                  <a:schemeClr val="tx1"/>
                </a:solidFill>
              </a:rPr>
              <a:t>ako zrak još uvijek prolazi, uzmite drugu ispravnu masku</a:t>
            </a:r>
          </a:p>
        </p:txBody>
      </p:sp>
    </p:spTree>
    <p:extLst>
      <p:ext uri="{BB962C8B-B14F-4D97-AF65-F5344CB8AC3E}">
        <p14:creationId xmlns:p14="http://schemas.microsoft.com/office/powerpoint/2010/main" val="9570510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ba za sastanke za ion">
  <a:themeElements>
    <a:clrScheme name="Soba za sastanke za 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Soba za sastanke za 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oba za sastanke za 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913</Words>
  <Application>Microsoft Office PowerPoint</Application>
  <PresentationFormat>Široki zaslon</PresentationFormat>
  <Paragraphs>103</Paragraphs>
  <Slides>24</Slides>
  <Notes>2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24</vt:i4>
      </vt:variant>
    </vt:vector>
  </HeadingPairs>
  <TitlesOfParts>
    <vt:vector size="29" baseType="lpstr">
      <vt:lpstr>Arial</vt:lpstr>
      <vt:lpstr>Calibri</vt:lpstr>
      <vt:lpstr>Century Gothic</vt:lpstr>
      <vt:lpstr>Wingdings 3</vt:lpstr>
      <vt:lpstr>Soba za sastanke za ion</vt:lpstr>
      <vt:lpstr>Primjena i skidanje zaštitnih sredstava kod sumnje na COVID 19</vt:lpstr>
      <vt:lpstr>Odgojno – obrazovni ishodi</vt:lpstr>
      <vt:lpstr>Podsjetimo se…</vt:lpstr>
      <vt:lpstr>Primjena i skidanje zaštitnih sredstava kod sumnje na COVID 19</vt:lpstr>
      <vt:lpstr>Primjena i skidanje zaštitnih sredstava kod sumnje na COVID 19</vt:lpstr>
      <vt:lpstr>Oblačenje zaštitnih sredstava</vt:lpstr>
      <vt:lpstr>1. korak - ogrtač</vt:lpstr>
      <vt:lpstr>2. korak – respirator maska</vt:lpstr>
      <vt:lpstr>3. korak – provjera propusnosti</vt:lpstr>
      <vt:lpstr>4. korak – zaštitne naočale</vt:lpstr>
      <vt:lpstr>5. korak – zaštitna kapuljača</vt:lpstr>
      <vt:lpstr>6. korak – dodatna zaštitna kapuljača</vt:lpstr>
      <vt:lpstr>7. korak – 2 para nitrilnih rukavica</vt:lpstr>
      <vt:lpstr>Konačni rezultat</vt:lpstr>
      <vt:lpstr>Skidanje zaštitnih sredstava</vt:lpstr>
      <vt:lpstr>Soba za izolaciju</vt:lpstr>
      <vt:lpstr>1. korak</vt:lpstr>
      <vt:lpstr>Prostorija za skidanje</vt:lpstr>
      <vt:lpstr>2. korak </vt:lpstr>
      <vt:lpstr>3. korak</vt:lpstr>
      <vt:lpstr>4. korak</vt:lpstr>
      <vt:lpstr>5. korak</vt:lpstr>
      <vt:lpstr>6. korak</vt:lpstr>
      <vt:lpstr>Ponavljanje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Primjena i skidanje zaštitnih sredstava kod sumnje na COVID 19</dc:title>
  <dc:creator>Jelena Kevrić</dc:creator>
  <cp:lastModifiedBy>Jelena Kevrić</cp:lastModifiedBy>
  <cp:revision>1</cp:revision>
  <dcterms:created xsi:type="dcterms:W3CDTF">2020-03-23T23:56:57Z</dcterms:created>
  <dcterms:modified xsi:type="dcterms:W3CDTF">2020-04-07T14:59:50Z</dcterms:modified>
</cp:coreProperties>
</file>