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2D48F-8032-49EB-A559-AE90899DFF6D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4A7EAFE-1FCD-4A08-BABB-A0A49B495448}">
      <dgm:prSet phldrT="[Text]" custT="1"/>
      <dgm:spPr/>
      <dgm:t>
        <a:bodyPr/>
        <a:lstStyle/>
        <a:p>
          <a:r>
            <a:rPr lang="hr-HR" sz="3600" dirty="0"/>
            <a:t>Livada</a:t>
          </a:r>
          <a:r>
            <a:rPr lang="hr-HR" sz="2900" dirty="0"/>
            <a:t> </a:t>
          </a:r>
        </a:p>
      </dgm:t>
    </dgm:pt>
    <dgm:pt modelId="{4D3A63FD-C6AF-4249-AFBE-42584FE6A649}" type="parTrans" cxnId="{2797E7B9-6597-4336-8EB8-C6EE2AFB999F}">
      <dgm:prSet/>
      <dgm:spPr/>
      <dgm:t>
        <a:bodyPr/>
        <a:lstStyle/>
        <a:p>
          <a:endParaRPr lang="hr-HR"/>
        </a:p>
      </dgm:t>
    </dgm:pt>
    <dgm:pt modelId="{10093B77-9EC9-4321-9985-53EEA4188631}" type="sibTrans" cxnId="{2797E7B9-6597-4336-8EB8-C6EE2AFB999F}">
      <dgm:prSet/>
      <dgm:spPr/>
      <dgm:t>
        <a:bodyPr/>
        <a:lstStyle/>
        <a:p>
          <a:endParaRPr lang="hr-HR"/>
        </a:p>
      </dgm:t>
    </dgm:pt>
    <dgm:pt modelId="{13303519-AE50-447F-A2D7-1887FDC58189}">
      <dgm:prSet phldrT="[Text]" custT="1"/>
      <dgm:spPr/>
      <dgm:t>
        <a:bodyPr/>
        <a:lstStyle/>
        <a:p>
          <a:r>
            <a:rPr lang="hr-HR" sz="2000" dirty="0"/>
            <a:t>Temp.tla 11</a:t>
          </a:r>
          <a:r>
            <a:rPr lang="hr-HR" sz="2000" dirty="0">
              <a:latin typeface="Times New Roman"/>
              <a:cs typeface="Times New Roman"/>
            </a:rPr>
            <a:t>⁰C</a:t>
          </a:r>
          <a:endParaRPr lang="hr-HR" sz="2000" dirty="0"/>
        </a:p>
      </dgm:t>
    </dgm:pt>
    <dgm:pt modelId="{9348B1F9-A267-4A4C-BB2B-7F69D3CE3298}" type="parTrans" cxnId="{82FDE1FC-F524-4D00-9E5F-2F438253A18A}">
      <dgm:prSet/>
      <dgm:spPr/>
      <dgm:t>
        <a:bodyPr/>
        <a:lstStyle/>
        <a:p>
          <a:endParaRPr lang="hr-HR"/>
        </a:p>
      </dgm:t>
    </dgm:pt>
    <dgm:pt modelId="{ADD14592-FCC4-46DF-8C4E-F7785EFDAC47}" type="sibTrans" cxnId="{82FDE1FC-F524-4D00-9E5F-2F438253A18A}">
      <dgm:prSet/>
      <dgm:spPr/>
      <dgm:t>
        <a:bodyPr/>
        <a:lstStyle/>
        <a:p>
          <a:endParaRPr lang="hr-HR"/>
        </a:p>
      </dgm:t>
    </dgm:pt>
    <dgm:pt modelId="{DDF38812-5870-4AFE-84B0-53E79424AFA4}">
      <dgm:prSet phldrT="[Text]" custT="1"/>
      <dgm:spPr/>
      <dgm:t>
        <a:bodyPr/>
        <a:lstStyle/>
        <a:p>
          <a:r>
            <a:rPr lang="hr-HR" sz="2000" dirty="0"/>
            <a:t>Osunčanost (+)</a:t>
          </a:r>
        </a:p>
      </dgm:t>
    </dgm:pt>
    <dgm:pt modelId="{528D5A3D-991F-4A50-AFD3-18BAB0A5E52B}" type="parTrans" cxnId="{08151753-0ABE-41C0-B205-9B97A9E7F81A}">
      <dgm:prSet/>
      <dgm:spPr/>
      <dgm:t>
        <a:bodyPr/>
        <a:lstStyle/>
        <a:p>
          <a:endParaRPr lang="hr-HR"/>
        </a:p>
      </dgm:t>
    </dgm:pt>
    <dgm:pt modelId="{0847FF5F-7321-455F-A106-F2321319239A}" type="sibTrans" cxnId="{08151753-0ABE-41C0-B205-9B97A9E7F81A}">
      <dgm:prSet/>
      <dgm:spPr/>
      <dgm:t>
        <a:bodyPr/>
        <a:lstStyle/>
        <a:p>
          <a:endParaRPr lang="hr-HR"/>
        </a:p>
      </dgm:t>
    </dgm:pt>
    <dgm:pt modelId="{FA9CE7E6-745C-49D4-8216-C7B4A611E2E1}">
      <dgm:prSet phldrT="[Text]" custT="1"/>
      <dgm:spPr/>
      <dgm:t>
        <a:bodyPr/>
        <a:lstStyle/>
        <a:p>
          <a:r>
            <a:rPr lang="hr-HR" sz="2000" dirty="0"/>
            <a:t>Temp.zraka 18</a:t>
          </a:r>
          <a:r>
            <a:rPr lang="hr-HR" sz="2000" dirty="0">
              <a:latin typeface="Times New Roman"/>
              <a:cs typeface="Times New Roman"/>
            </a:rPr>
            <a:t>⁰C</a:t>
          </a:r>
          <a:endParaRPr lang="hr-HR" sz="2000" dirty="0"/>
        </a:p>
      </dgm:t>
    </dgm:pt>
    <dgm:pt modelId="{AC86CCD8-6AFB-47ED-A9E0-A0061B973C72}" type="parTrans" cxnId="{A4B003CA-2168-447D-A625-F9D97EC9E267}">
      <dgm:prSet/>
      <dgm:spPr/>
      <dgm:t>
        <a:bodyPr/>
        <a:lstStyle/>
        <a:p>
          <a:endParaRPr lang="hr-HR"/>
        </a:p>
      </dgm:t>
    </dgm:pt>
    <dgm:pt modelId="{0A9FD1F9-8203-4E0D-8780-F479251E749F}" type="sibTrans" cxnId="{A4B003CA-2168-447D-A625-F9D97EC9E267}">
      <dgm:prSet/>
      <dgm:spPr/>
      <dgm:t>
        <a:bodyPr/>
        <a:lstStyle/>
        <a:p>
          <a:endParaRPr lang="hr-HR"/>
        </a:p>
      </dgm:t>
    </dgm:pt>
    <dgm:pt modelId="{C5E5E7D0-AE5D-4E99-8DF6-C6CC973CEEC8}">
      <dgm:prSet phldrT="[Text]" custT="1"/>
      <dgm:spPr/>
      <dgm:t>
        <a:bodyPr/>
        <a:lstStyle/>
        <a:p>
          <a:r>
            <a:rPr lang="hr-HR" sz="2000" dirty="0"/>
            <a:t>Vjetar (-)</a:t>
          </a:r>
        </a:p>
      </dgm:t>
    </dgm:pt>
    <dgm:pt modelId="{A994F323-9D82-43BE-81B0-76811F383B13}" type="parTrans" cxnId="{9B2F5AB5-6061-4ED8-8640-A55EC7441135}">
      <dgm:prSet/>
      <dgm:spPr/>
      <dgm:t>
        <a:bodyPr/>
        <a:lstStyle/>
        <a:p>
          <a:endParaRPr lang="hr-HR"/>
        </a:p>
      </dgm:t>
    </dgm:pt>
    <dgm:pt modelId="{63C49040-99F1-4D2B-B565-F0FD39BD700B}" type="sibTrans" cxnId="{9B2F5AB5-6061-4ED8-8640-A55EC7441135}">
      <dgm:prSet/>
      <dgm:spPr/>
      <dgm:t>
        <a:bodyPr/>
        <a:lstStyle/>
        <a:p>
          <a:endParaRPr lang="hr-HR"/>
        </a:p>
      </dgm:t>
    </dgm:pt>
    <dgm:pt modelId="{69D65C5F-6D2A-42A5-9DD3-84C49CE87A28}" type="pres">
      <dgm:prSet presAssocID="{4FF2D48F-8032-49EB-A559-AE90899DFF6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8B3EF3-B2F5-4A83-A9A1-2B1B72385AE8}" type="pres">
      <dgm:prSet presAssocID="{04A7EAFE-1FCD-4A08-BABB-A0A49B495448}" presName="singleCycle" presStyleCnt="0"/>
      <dgm:spPr/>
    </dgm:pt>
    <dgm:pt modelId="{55B6D9FE-4D19-4BD9-BA78-D8C30BC737B4}" type="pres">
      <dgm:prSet presAssocID="{04A7EAFE-1FCD-4A08-BABB-A0A49B495448}" presName="singleCenter" presStyleLbl="node1" presStyleIdx="0" presStyleCnt="5" custLinFactNeighborX="-52686" custLinFactNeighborY="-35288">
        <dgm:presLayoutVars>
          <dgm:chMax val="7"/>
          <dgm:chPref val="7"/>
        </dgm:presLayoutVars>
      </dgm:prSet>
      <dgm:spPr/>
    </dgm:pt>
    <dgm:pt modelId="{B6801576-A87F-43A1-BC0C-19909F7D7C36}" type="pres">
      <dgm:prSet presAssocID="{9348B1F9-A267-4A4C-BB2B-7F69D3CE3298}" presName="Name56" presStyleLbl="parChTrans1D2" presStyleIdx="0" presStyleCnt="4"/>
      <dgm:spPr/>
    </dgm:pt>
    <dgm:pt modelId="{82F35BB4-A3A4-41A0-B2DD-A3AC1D04C71B}" type="pres">
      <dgm:prSet presAssocID="{13303519-AE50-447F-A2D7-1887FDC58189}" presName="text0" presStyleLbl="node1" presStyleIdx="1" presStyleCnt="5" custScaleX="127356" custScaleY="127356" custRadScaleRad="123563" custRadScaleInc="96279">
        <dgm:presLayoutVars>
          <dgm:bulletEnabled val="1"/>
        </dgm:presLayoutVars>
      </dgm:prSet>
      <dgm:spPr/>
    </dgm:pt>
    <dgm:pt modelId="{A1CA20C6-F702-483E-AA79-8B3E93E7CA4C}" type="pres">
      <dgm:prSet presAssocID="{528D5A3D-991F-4A50-AFD3-18BAB0A5E52B}" presName="Name56" presStyleLbl="parChTrans1D2" presStyleIdx="1" presStyleCnt="4"/>
      <dgm:spPr/>
    </dgm:pt>
    <dgm:pt modelId="{B33AE14E-6ACE-4A48-8B36-06B6D4E90EED}" type="pres">
      <dgm:prSet presAssocID="{DDF38812-5870-4AFE-84B0-53E79424AFA4}" presName="text0" presStyleLbl="node1" presStyleIdx="2" presStyleCnt="5" custScaleX="127356" custScaleY="127356" custRadScaleRad="99547" custRadScaleInc="25217">
        <dgm:presLayoutVars>
          <dgm:bulletEnabled val="1"/>
        </dgm:presLayoutVars>
      </dgm:prSet>
      <dgm:spPr/>
    </dgm:pt>
    <dgm:pt modelId="{632AEA31-65AB-42A0-9919-8A84A42653BF}" type="pres">
      <dgm:prSet presAssocID="{AC86CCD8-6AFB-47ED-A9E0-A0061B973C72}" presName="Name56" presStyleLbl="parChTrans1D2" presStyleIdx="2" presStyleCnt="4"/>
      <dgm:spPr/>
    </dgm:pt>
    <dgm:pt modelId="{78B197AD-2E60-40CA-A6F7-E994D1A7DAD5}" type="pres">
      <dgm:prSet presAssocID="{FA9CE7E6-745C-49D4-8216-C7B4A611E2E1}" presName="text0" presStyleLbl="node1" presStyleIdx="3" presStyleCnt="5" custScaleX="127356" custScaleY="127356" custRadScaleRad="86320" custRadScaleInc="-31549">
        <dgm:presLayoutVars>
          <dgm:bulletEnabled val="1"/>
        </dgm:presLayoutVars>
      </dgm:prSet>
      <dgm:spPr/>
    </dgm:pt>
    <dgm:pt modelId="{64823E61-451D-4A91-9617-45C79E139538}" type="pres">
      <dgm:prSet presAssocID="{A994F323-9D82-43BE-81B0-76811F383B13}" presName="Name56" presStyleLbl="parChTrans1D2" presStyleIdx="3" presStyleCnt="4"/>
      <dgm:spPr/>
    </dgm:pt>
    <dgm:pt modelId="{027F9470-EF7D-406B-A440-1744D38E14A5}" type="pres">
      <dgm:prSet presAssocID="{C5E5E7D0-AE5D-4E99-8DF6-C6CC973CEEC8}" presName="text0" presStyleLbl="node1" presStyleIdx="4" presStyleCnt="5" custScaleX="127356" custScaleY="127356" custRadScaleRad="135905" custRadScaleInc="-61554">
        <dgm:presLayoutVars>
          <dgm:bulletEnabled val="1"/>
        </dgm:presLayoutVars>
      </dgm:prSet>
      <dgm:spPr/>
    </dgm:pt>
  </dgm:ptLst>
  <dgm:cxnLst>
    <dgm:cxn modelId="{D33A4669-4B6C-4062-9639-84D3627ED242}" type="presOf" srcId="{DDF38812-5870-4AFE-84B0-53E79424AFA4}" destId="{B33AE14E-6ACE-4A48-8B36-06B6D4E90EED}" srcOrd="0" destOrd="0" presId="urn:microsoft.com/office/officeart/2008/layout/RadialCluster"/>
    <dgm:cxn modelId="{4AEDDB4A-3003-43A8-85A0-3AA663A50E09}" type="presOf" srcId="{C5E5E7D0-AE5D-4E99-8DF6-C6CC973CEEC8}" destId="{027F9470-EF7D-406B-A440-1744D38E14A5}" srcOrd="0" destOrd="0" presId="urn:microsoft.com/office/officeart/2008/layout/RadialCluster"/>
    <dgm:cxn modelId="{08151753-0ABE-41C0-B205-9B97A9E7F81A}" srcId="{04A7EAFE-1FCD-4A08-BABB-A0A49B495448}" destId="{DDF38812-5870-4AFE-84B0-53E79424AFA4}" srcOrd="1" destOrd="0" parTransId="{528D5A3D-991F-4A50-AFD3-18BAB0A5E52B}" sibTransId="{0847FF5F-7321-455F-A106-F2321319239A}"/>
    <dgm:cxn modelId="{08C6BC9D-CC96-4534-BD3F-B203568F384D}" type="presOf" srcId="{13303519-AE50-447F-A2D7-1887FDC58189}" destId="{82F35BB4-A3A4-41A0-B2DD-A3AC1D04C71B}" srcOrd="0" destOrd="0" presId="urn:microsoft.com/office/officeart/2008/layout/RadialCluster"/>
    <dgm:cxn modelId="{CDC41D9E-AD46-49BA-A2D9-3CAD87739CE3}" type="presOf" srcId="{A994F323-9D82-43BE-81B0-76811F383B13}" destId="{64823E61-451D-4A91-9617-45C79E139538}" srcOrd="0" destOrd="0" presId="urn:microsoft.com/office/officeart/2008/layout/RadialCluster"/>
    <dgm:cxn modelId="{9B2F5AB5-6061-4ED8-8640-A55EC7441135}" srcId="{04A7EAFE-1FCD-4A08-BABB-A0A49B495448}" destId="{C5E5E7D0-AE5D-4E99-8DF6-C6CC973CEEC8}" srcOrd="3" destOrd="0" parTransId="{A994F323-9D82-43BE-81B0-76811F383B13}" sibTransId="{63C49040-99F1-4D2B-B565-F0FD39BD700B}"/>
    <dgm:cxn modelId="{2797E7B9-6597-4336-8EB8-C6EE2AFB999F}" srcId="{4FF2D48F-8032-49EB-A559-AE90899DFF6D}" destId="{04A7EAFE-1FCD-4A08-BABB-A0A49B495448}" srcOrd="0" destOrd="0" parTransId="{4D3A63FD-C6AF-4249-AFBE-42584FE6A649}" sibTransId="{10093B77-9EC9-4321-9985-53EEA4188631}"/>
    <dgm:cxn modelId="{B1D310BC-80E5-45C5-B9AB-8D5AEEA965B8}" type="presOf" srcId="{AC86CCD8-6AFB-47ED-A9E0-A0061B973C72}" destId="{632AEA31-65AB-42A0-9919-8A84A42653BF}" srcOrd="0" destOrd="0" presId="urn:microsoft.com/office/officeart/2008/layout/RadialCluster"/>
    <dgm:cxn modelId="{A4B003CA-2168-447D-A625-F9D97EC9E267}" srcId="{04A7EAFE-1FCD-4A08-BABB-A0A49B495448}" destId="{FA9CE7E6-745C-49D4-8216-C7B4A611E2E1}" srcOrd="2" destOrd="0" parTransId="{AC86CCD8-6AFB-47ED-A9E0-A0061B973C72}" sibTransId="{0A9FD1F9-8203-4E0D-8780-F479251E749F}"/>
    <dgm:cxn modelId="{26A087D9-6927-416E-B618-ECA83168BF58}" type="presOf" srcId="{04A7EAFE-1FCD-4A08-BABB-A0A49B495448}" destId="{55B6D9FE-4D19-4BD9-BA78-D8C30BC737B4}" srcOrd="0" destOrd="0" presId="urn:microsoft.com/office/officeart/2008/layout/RadialCluster"/>
    <dgm:cxn modelId="{6DB3DBDE-3E17-401D-A04F-271AF0C5C2DE}" type="presOf" srcId="{528D5A3D-991F-4A50-AFD3-18BAB0A5E52B}" destId="{A1CA20C6-F702-483E-AA79-8B3E93E7CA4C}" srcOrd="0" destOrd="0" presId="urn:microsoft.com/office/officeart/2008/layout/RadialCluster"/>
    <dgm:cxn modelId="{BE236BE9-205F-402F-A681-3628B322BBD0}" type="presOf" srcId="{FA9CE7E6-745C-49D4-8216-C7B4A611E2E1}" destId="{78B197AD-2E60-40CA-A6F7-E994D1A7DAD5}" srcOrd="0" destOrd="0" presId="urn:microsoft.com/office/officeart/2008/layout/RadialCluster"/>
    <dgm:cxn modelId="{28867CF0-2D99-47E1-B6EC-AAEA7BAF95A2}" type="presOf" srcId="{9348B1F9-A267-4A4C-BB2B-7F69D3CE3298}" destId="{B6801576-A87F-43A1-BC0C-19909F7D7C36}" srcOrd="0" destOrd="0" presId="urn:microsoft.com/office/officeart/2008/layout/RadialCluster"/>
    <dgm:cxn modelId="{B991A7F3-0F4B-4E11-8069-B7FAE3E6E80F}" type="presOf" srcId="{4FF2D48F-8032-49EB-A559-AE90899DFF6D}" destId="{69D65C5F-6D2A-42A5-9DD3-84C49CE87A28}" srcOrd="0" destOrd="0" presId="urn:microsoft.com/office/officeart/2008/layout/RadialCluster"/>
    <dgm:cxn modelId="{82FDE1FC-F524-4D00-9E5F-2F438253A18A}" srcId="{04A7EAFE-1FCD-4A08-BABB-A0A49B495448}" destId="{13303519-AE50-447F-A2D7-1887FDC58189}" srcOrd="0" destOrd="0" parTransId="{9348B1F9-A267-4A4C-BB2B-7F69D3CE3298}" sibTransId="{ADD14592-FCC4-46DF-8C4E-F7785EFDAC47}"/>
    <dgm:cxn modelId="{B5C58134-4FD0-451C-915A-3A420A82EDE3}" type="presParOf" srcId="{69D65C5F-6D2A-42A5-9DD3-84C49CE87A28}" destId="{628B3EF3-B2F5-4A83-A9A1-2B1B72385AE8}" srcOrd="0" destOrd="0" presId="urn:microsoft.com/office/officeart/2008/layout/RadialCluster"/>
    <dgm:cxn modelId="{43B3DFA2-59F5-4312-B110-D87CBB601A87}" type="presParOf" srcId="{628B3EF3-B2F5-4A83-A9A1-2B1B72385AE8}" destId="{55B6D9FE-4D19-4BD9-BA78-D8C30BC737B4}" srcOrd="0" destOrd="0" presId="urn:microsoft.com/office/officeart/2008/layout/RadialCluster"/>
    <dgm:cxn modelId="{A0BF36AE-6D0E-41D5-810F-DDFC24D2A417}" type="presParOf" srcId="{628B3EF3-B2F5-4A83-A9A1-2B1B72385AE8}" destId="{B6801576-A87F-43A1-BC0C-19909F7D7C36}" srcOrd="1" destOrd="0" presId="urn:microsoft.com/office/officeart/2008/layout/RadialCluster"/>
    <dgm:cxn modelId="{CD489BC3-F0F0-4A2A-93FD-C407530C9DBA}" type="presParOf" srcId="{628B3EF3-B2F5-4A83-A9A1-2B1B72385AE8}" destId="{82F35BB4-A3A4-41A0-B2DD-A3AC1D04C71B}" srcOrd="2" destOrd="0" presId="urn:microsoft.com/office/officeart/2008/layout/RadialCluster"/>
    <dgm:cxn modelId="{29B0D654-AAFB-4090-9DE1-DCF193631141}" type="presParOf" srcId="{628B3EF3-B2F5-4A83-A9A1-2B1B72385AE8}" destId="{A1CA20C6-F702-483E-AA79-8B3E93E7CA4C}" srcOrd="3" destOrd="0" presId="urn:microsoft.com/office/officeart/2008/layout/RadialCluster"/>
    <dgm:cxn modelId="{224A592B-916F-4F34-A856-4D80106DD2EA}" type="presParOf" srcId="{628B3EF3-B2F5-4A83-A9A1-2B1B72385AE8}" destId="{B33AE14E-6ACE-4A48-8B36-06B6D4E90EED}" srcOrd="4" destOrd="0" presId="urn:microsoft.com/office/officeart/2008/layout/RadialCluster"/>
    <dgm:cxn modelId="{4DF70935-21D3-4427-BB08-0ABBF3C04F0F}" type="presParOf" srcId="{628B3EF3-B2F5-4A83-A9A1-2B1B72385AE8}" destId="{632AEA31-65AB-42A0-9919-8A84A42653BF}" srcOrd="5" destOrd="0" presId="urn:microsoft.com/office/officeart/2008/layout/RadialCluster"/>
    <dgm:cxn modelId="{E5C6B13F-E78F-4796-BB7B-B064DF3F3494}" type="presParOf" srcId="{628B3EF3-B2F5-4A83-A9A1-2B1B72385AE8}" destId="{78B197AD-2E60-40CA-A6F7-E994D1A7DAD5}" srcOrd="6" destOrd="0" presId="urn:microsoft.com/office/officeart/2008/layout/RadialCluster"/>
    <dgm:cxn modelId="{69EC2C43-C330-4260-AC28-A9CC5D394FF3}" type="presParOf" srcId="{628B3EF3-B2F5-4A83-A9A1-2B1B72385AE8}" destId="{64823E61-451D-4A91-9617-45C79E139538}" srcOrd="7" destOrd="0" presId="urn:microsoft.com/office/officeart/2008/layout/RadialCluster"/>
    <dgm:cxn modelId="{F154B663-1B98-4B8D-8E9F-1501D5C6851A}" type="presParOf" srcId="{628B3EF3-B2F5-4A83-A9A1-2B1B72385AE8}" destId="{027F9470-EF7D-406B-A440-1744D38E14A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4BE83-01D5-4F88-BDC1-01322A60B38F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990E95F-560B-4183-BA88-F3FCB249F653}">
      <dgm:prSet phldrT="[Text]"/>
      <dgm:spPr/>
      <dgm:t>
        <a:bodyPr/>
        <a:lstStyle/>
        <a:p>
          <a:r>
            <a:rPr lang="hr-HR" dirty="0"/>
            <a:t>Šuma</a:t>
          </a:r>
        </a:p>
      </dgm:t>
    </dgm:pt>
    <dgm:pt modelId="{A752C4BB-585F-4028-B557-77EC99DEF280}" type="parTrans" cxnId="{3E6E12BA-DB48-4D0A-8C35-5F0322E3AAA5}">
      <dgm:prSet/>
      <dgm:spPr/>
      <dgm:t>
        <a:bodyPr/>
        <a:lstStyle/>
        <a:p>
          <a:endParaRPr lang="hr-HR"/>
        </a:p>
      </dgm:t>
    </dgm:pt>
    <dgm:pt modelId="{DE538494-4157-4045-B051-2F61612DC4B5}" type="sibTrans" cxnId="{3E6E12BA-DB48-4D0A-8C35-5F0322E3AAA5}">
      <dgm:prSet/>
      <dgm:spPr/>
      <dgm:t>
        <a:bodyPr/>
        <a:lstStyle/>
        <a:p>
          <a:endParaRPr lang="hr-HR"/>
        </a:p>
      </dgm:t>
    </dgm:pt>
    <dgm:pt modelId="{CB559B77-8BAB-42D8-8889-DA928385C0DF}">
      <dgm:prSet phldrT="[Text]" custT="1"/>
      <dgm:spPr/>
      <dgm:t>
        <a:bodyPr/>
        <a:lstStyle/>
        <a:p>
          <a:r>
            <a:rPr lang="hr-HR" sz="2400" dirty="0"/>
            <a:t>Temp. tla 9</a:t>
          </a:r>
          <a:r>
            <a:rPr lang="hr-HR" sz="2400" dirty="0">
              <a:latin typeface="Times New Roman"/>
              <a:cs typeface="Times New Roman"/>
            </a:rPr>
            <a:t>⁰C</a:t>
          </a:r>
          <a:endParaRPr lang="hr-HR" sz="2400" dirty="0"/>
        </a:p>
      </dgm:t>
    </dgm:pt>
    <dgm:pt modelId="{4CC4C11E-C31D-4DFD-A265-FA64C3FDFFD1}" type="parTrans" cxnId="{D1EEDCAD-8CF5-4E67-90B2-144F3824FCFC}">
      <dgm:prSet/>
      <dgm:spPr/>
      <dgm:t>
        <a:bodyPr/>
        <a:lstStyle/>
        <a:p>
          <a:endParaRPr lang="hr-HR"/>
        </a:p>
      </dgm:t>
    </dgm:pt>
    <dgm:pt modelId="{8A7C84EC-2FC1-493E-B6AE-CBEB9291E1E2}" type="sibTrans" cxnId="{D1EEDCAD-8CF5-4E67-90B2-144F3824FCFC}">
      <dgm:prSet/>
      <dgm:spPr/>
      <dgm:t>
        <a:bodyPr/>
        <a:lstStyle/>
        <a:p>
          <a:endParaRPr lang="hr-HR"/>
        </a:p>
      </dgm:t>
    </dgm:pt>
    <dgm:pt modelId="{E901B117-823A-4505-AC8C-A883DA0B9881}">
      <dgm:prSet phldrT="[Text]" custT="1"/>
      <dgm:spPr/>
      <dgm:t>
        <a:bodyPr/>
        <a:lstStyle/>
        <a:p>
          <a:r>
            <a:rPr lang="hr-HR" sz="2400" dirty="0"/>
            <a:t>Temp. zraka 17</a:t>
          </a:r>
          <a:r>
            <a:rPr lang="hr-HR" sz="2400" dirty="0">
              <a:latin typeface="Times New Roman"/>
              <a:cs typeface="Times New Roman"/>
            </a:rPr>
            <a:t>⁰C</a:t>
          </a:r>
          <a:endParaRPr lang="hr-HR" sz="2400" dirty="0"/>
        </a:p>
      </dgm:t>
    </dgm:pt>
    <dgm:pt modelId="{DCACA937-BE3F-419D-B960-43E9BC2948C7}" type="parTrans" cxnId="{ECBF0F47-581D-46B1-80F5-62DAD242F76E}">
      <dgm:prSet/>
      <dgm:spPr/>
      <dgm:t>
        <a:bodyPr/>
        <a:lstStyle/>
        <a:p>
          <a:endParaRPr lang="hr-HR"/>
        </a:p>
      </dgm:t>
    </dgm:pt>
    <dgm:pt modelId="{7194F980-04A6-442F-8A00-B9A722C42A39}" type="sibTrans" cxnId="{ECBF0F47-581D-46B1-80F5-62DAD242F76E}">
      <dgm:prSet/>
      <dgm:spPr/>
      <dgm:t>
        <a:bodyPr/>
        <a:lstStyle/>
        <a:p>
          <a:endParaRPr lang="hr-HR"/>
        </a:p>
      </dgm:t>
    </dgm:pt>
    <dgm:pt modelId="{D4191528-C1B2-417A-A934-2ABA13E33535}">
      <dgm:prSet phldrT="[Text]" custT="1"/>
      <dgm:spPr/>
      <dgm:t>
        <a:bodyPr/>
        <a:lstStyle/>
        <a:p>
          <a:r>
            <a:rPr lang="hr-HR" sz="2400" dirty="0"/>
            <a:t>Vjetar (+)</a:t>
          </a:r>
        </a:p>
      </dgm:t>
    </dgm:pt>
    <dgm:pt modelId="{A94FD9DE-BA46-4BFA-B9F7-AA1A4E3649F0}" type="parTrans" cxnId="{76393FD9-33A7-4FE5-931F-5F35B0A4C263}">
      <dgm:prSet/>
      <dgm:spPr/>
      <dgm:t>
        <a:bodyPr/>
        <a:lstStyle/>
        <a:p>
          <a:endParaRPr lang="hr-HR"/>
        </a:p>
      </dgm:t>
    </dgm:pt>
    <dgm:pt modelId="{DDBF43A7-A0D1-48F3-9906-7A82DA5B50FB}" type="sibTrans" cxnId="{76393FD9-33A7-4FE5-931F-5F35B0A4C263}">
      <dgm:prSet/>
      <dgm:spPr/>
      <dgm:t>
        <a:bodyPr/>
        <a:lstStyle/>
        <a:p>
          <a:endParaRPr lang="hr-HR"/>
        </a:p>
      </dgm:t>
    </dgm:pt>
    <dgm:pt modelId="{5A6A9C22-3D9F-4476-B6B0-EA6AD0B7085D}">
      <dgm:prSet phldrT="[Text]" custT="1"/>
      <dgm:spPr/>
      <dgm:t>
        <a:bodyPr/>
        <a:lstStyle/>
        <a:p>
          <a:r>
            <a:rPr lang="hr-HR" sz="2400" dirty="0"/>
            <a:t>Osunčanost (+)</a:t>
          </a:r>
        </a:p>
      </dgm:t>
    </dgm:pt>
    <dgm:pt modelId="{094DEC3E-57EC-473F-B869-EB49FA30C2DC}" type="parTrans" cxnId="{B88F5AF6-D777-405B-85FD-4A555A0862B5}">
      <dgm:prSet/>
      <dgm:spPr/>
      <dgm:t>
        <a:bodyPr/>
        <a:lstStyle/>
        <a:p>
          <a:endParaRPr lang="hr-HR"/>
        </a:p>
      </dgm:t>
    </dgm:pt>
    <dgm:pt modelId="{8EBEAA87-2856-4256-8947-24B92CF749E4}" type="sibTrans" cxnId="{B88F5AF6-D777-405B-85FD-4A555A0862B5}">
      <dgm:prSet/>
      <dgm:spPr/>
      <dgm:t>
        <a:bodyPr/>
        <a:lstStyle/>
        <a:p>
          <a:endParaRPr lang="hr-HR"/>
        </a:p>
      </dgm:t>
    </dgm:pt>
    <dgm:pt modelId="{BCED0C88-3968-4F02-8232-0019E31B0967}" type="pres">
      <dgm:prSet presAssocID="{4B64BE83-01D5-4F88-BDC1-01322A60B38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EDD7AB-2AC8-484E-A7D7-EB90EDD8A8B9}" type="pres">
      <dgm:prSet presAssocID="{5990E95F-560B-4183-BA88-F3FCB249F653}" presName="singleCycle" presStyleCnt="0"/>
      <dgm:spPr/>
    </dgm:pt>
    <dgm:pt modelId="{A294000F-C2A5-4319-828D-C90E878768D3}" type="pres">
      <dgm:prSet presAssocID="{5990E95F-560B-4183-BA88-F3FCB249F653}" presName="singleCenter" presStyleLbl="node1" presStyleIdx="0" presStyleCnt="5" custLinFactNeighborX="-63905" custLinFactNeighborY="-42269">
        <dgm:presLayoutVars>
          <dgm:chMax val="7"/>
          <dgm:chPref val="7"/>
        </dgm:presLayoutVars>
      </dgm:prSet>
      <dgm:spPr/>
    </dgm:pt>
    <dgm:pt modelId="{5D158016-FCD9-42D4-954C-2FF9A72B853D}" type="pres">
      <dgm:prSet presAssocID="{4CC4C11E-C31D-4DFD-A265-FA64C3FDFFD1}" presName="Name56" presStyleLbl="parChTrans1D2" presStyleIdx="0" presStyleCnt="4"/>
      <dgm:spPr/>
    </dgm:pt>
    <dgm:pt modelId="{95002E06-C98F-4AE8-8991-F62E564C80B9}" type="pres">
      <dgm:prSet presAssocID="{CB559B77-8BAB-42D8-8889-DA928385C0DF}" presName="text0" presStyleLbl="node1" presStyleIdx="1" presStyleCnt="5" custScaleX="153536" custScaleY="153536" custRadScaleRad="107831" custRadScaleInc="60659">
        <dgm:presLayoutVars>
          <dgm:bulletEnabled val="1"/>
        </dgm:presLayoutVars>
      </dgm:prSet>
      <dgm:spPr/>
    </dgm:pt>
    <dgm:pt modelId="{1C58AF2B-1CC7-43B9-B9EE-E35E8589E2FC}" type="pres">
      <dgm:prSet presAssocID="{DCACA937-BE3F-419D-B960-43E9BC2948C7}" presName="Name56" presStyleLbl="parChTrans1D2" presStyleIdx="1" presStyleCnt="4"/>
      <dgm:spPr/>
    </dgm:pt>
    <dgm:pt modelId="{72720C20-5998-4F9A-93DD-52D2FBEA16DD}" type="pres">
      <dgm:prSet presAssocID="{E901B117-823A-4505-AC8C-A883DA0B9881}" presName="text0" presStyleLbl="node1" presStyleIdx="2" presStyleCnt="5" custScaleX="153536" custScaleY="153536" custRadScaleRad="91531" custRadScaleInc="25972">
        <dgm:presLayoutVars>
          <dgm:bulletEnabled val="1"/>
        </dgm:presLayoutVars>
      </dgm:prSet>
      <dgm:spPr/>
    </dgm:pt>
    <dgm:pt modelId="{1F941EC3-A1C4-40C5-B688-CB29D28F99C7}" type="pres">
      <dgm:prSet presAssocID="{A94FD9DE-BA46-4BFA-B9F7-AA1A4E3649F0}" presName="Name56" presStyleLbl="parChTrans1D2" presStyleIdx="2" presStyleCnt="4"/>
      <dgm:spPr/>
    </dgm:pt>
    <dgm:pt modelId="{0293D253-AD14-416D-BEF2-CB2651E5E31A}" type="pres">
      <dgm:prSet presAssocID="{D4191528-C1B2-417A-A934-2ABA13E33535}" presName="text0" presStyleLbl="node1" presStyleIdx="3" presStyleCnt="5" custScaleX="153536" custScaleY="153536" custRadScaleRad="91533" custRadScaleInc="25983">
        <dgm:presLayoutVars>
          <dgm:bulletEnabled val="1"/>
        </dgm:presLayoutVars>
      </dgm:prSet>
      <dgm:spPr/>
    </dgm:pt>
    <dgm:pt modelId="{036E3341-98DE-441B-9275-E28B003D40FF}" type="pres">
      <dgm:prSet presAssocID="{094DEC3E-57EC-473F-B869-EB49FA30C2DC}" presName="Name56" presStyleLbl="parChTrans1D2" presStyleIdx="3" presStyleCnt="4"/>
      <dgm:spPr/>
    </dgm:pt>
    <dgm:pt modelId="{12C56763-EB41-4CA3-BA7A-E59AB9A78AEB}" type="pres">
      <dgm:prSet presAssocID="{5A6A9C22-3D9F-4476-B6B0-EA6AD0B7085D}" presName="text0" presStyleLbl="node1" presStyleIdx="4" presStyleCnt="5" custScaleX="214992" custScaleY="153536" custRadScaleRad="159118" custRadScaleInc="-64561">
        <dgm:presLayoutVars>
          <dgm:bulletEnabled val="1"/>
        </dgm:presLayoutVars>
      </dgm:prSet>
      <dgm:spPr/>
    </dgm:pt>
  </dgm:ptLst>
  <dgm:cxnLst>
    <dgm:cxn modelId="{4C416426-108D-4F94-AE51-DD1BEB2F3B99}" type="presOf" srcId="{E901B117-823A-4505-AC8C-A883DA0B9881}" destId="{72720C20-5998-4F9A-93DD-52D2FBEA16DD}" srcOrd="0" destOrd="0" presId="urn:microsoft.com/office/officeart/2008/layout/RadialCluster"/>
    <dgm:cxn modelId="{59711633-9CB6-491A-A72F-E35C2EF4A609}" type="presOf" srcId="{CB559B77-8BAB-42D8-8889-DA928385C0DF}" destId="{95002E06-C98F-4AE8-8991-F62E564C80B9}" srcOrd="0" destOrd="0" presId="urn:microsoft.com/office/officeart/2008/layout/RadialCluster"/>
    <dgm:cxn modelId="{6D589B35-0C42-43A5-8481-62FDF4CDED88}" type="presOf" srcId="{DCACA937-BE3F-419D-B960-43E9BC2948C7}" destId="{1C58AF2B-1CC7-43B9-B9EE-E35E8589E2FC}" srcOrd="0" destOrd="0" presId="urn:microsoft.com/office/officeart/2008/layout/RadialCluster"/>
    <dgm:cxn modelId="{0F4D0536-D80B-4431-9C34-70C690823342}" type="presOf" srcId="{4CC4C11E-C31D-4DFD-A265-FA64C3FDFFD1}" destId="{5D158016-FCD9-42D4-954C-2FF9A72B853D}" srcOrd="0" destOrd="0" presId="urn:microsoft.com/office/officeart/2008/layout/RadialCluster"/>
    <dgm:cxn modelId="{C8D85B5F-A95E-4009-8AA1-80A91ED07E20}" type="presOf" srcId="{5A6A9C22-3D9F-4476-B6B0-EA6AD0B7085D}" destId="{12C56763-EB41-4CA3-BA7A-E59AB9A78AEB}" srcOrd="0" destOrd="0" presId="urn:microsoft.com/office/officeart/2008/layout/RadialCluster"/>
    <dgm:cxn modelId="{F39B6E66-B911-4B2C-B838-A329337F11A2}" type="presOf" srcId="{094DEC3E-57EC-473F-B869-EB49FA30C2DC}" destId="{036E3341-98DE-441B-9275-E28B003D40FF}" srcOrd="0" destOrd="0" presId="urn:microsoft.com/office/officeart/2008/layout/RadialCluster"/>
    <dgm:cxn modelId="{ECBF0F47-581D-46B1-80F5-62DAD242F76E}" srcId="{5990E95F-560B-4183-BA88-F3FCB249F653}" destId="{E901B117-823A-4505-AC8C-A883DA0B9881}" srcOrd="1" destOrd="0" parTransId="{DCACA937-BE3F-419D-B960-43E9BC2948C7}" sibTransId="{7194F980-04A6-442F-8A00-B9A722C42A39}"/>
    <dgm:cxn modelId="{834E5D6F-CEBF-4987-B90F-5C12C03AEDEE}" type="presOf" srcId="{4B64BE83-01D5-4F88-BDC1-01322A60B38F}" destId="{BCED0C88-3968-4F02-8232-0019E31B0967}" srcOrd="0" destOrd="0" presId="urn:microsoft.com/office/officeart/2008/layout/RadialCluster"/>
    <dgm:cxn modelId="{A8A1746F-BB1C-4AEF-8344-AE225C0444BF}" type="presOf" srcId="{D4191528-C1B2-417A-A934-2ABA13E33535}" destId="{0293D253-AD14-416D-BEF2-CB2651E5E31A}" srcOrd="0" destOrd="0" presId="urn:microsoft.com/office/officeart/2008/layout/RadialCluster"/>
    <dgm:cxn modelId="{A34D934F-7A99-431F-B454-F70B9747985F}" type="presOf" srcId="{A94FD9DE-BA46-4BFA-B9F7-AA1A4E3649F0}" destId="{1F941EC3-A1C4-40C5-B688-CB29D28F99C7}" srcOrd="0" destOrd="0" presId="urn:microsoft.com/office/officeart/2008/layout/RadialCluster"/>
    <dgm:cxn modelId="{D1EEDCAD-8CF5-4E67-90B2-144F3824FCFC}" srcId="{5990E95F-560B-4183-BA88-F3FCB249F653}" destId="{CB559B77-8BAB-42D8-8889-DA928385C0DF}" srcOrd="0" destOrd="0" parTransId="{4CC4C11E-C31D-4DFD-A265-FA64C3FDFFD1}" sibTransId="{8A7C84EC-2FC1-493E-B6AE-CBEB9291E1E2}"/>
    <dgm:cxn modelId="{3E6E12BA-DB48-4D0A-8C35-5F0322E3AAA5}" srcId="{4B64BE83-01D5-4F88-BDC1-01322A60B38F}" destId="{5990E95F-560B-4183-BA88-F3FCB249F653}" srcOrd="0" destOrd="0" parTransId="{A752C4BB-585F-4028-B557-77EC99DEF280}" sibTransId="{DE538494-4157-4045-B051-2F61612DC4B5}"/>
    <dgm:cxn modelId="{76393FD9-33A7-4FE5-931F-5F35B0A4C263}" srcId="{5990E95F-560B-4183-BA88-F3FCB249F653}" destId="{D4191528-C1B2-417A-A934-2ABA13E33535}" srcOrd="2" destOrd="0" parTransId="{A94FD9DE-BA46-4BFA-B9F7-AA1A4E3649F0}" sibTransId="{DDBF43A7-A0D1-48F3-9906-7A82DA5B50FB}"/>
    <dgm:cxn modelId="{EB0778E4-B4F2-49BF-86D0-C9EE64BA1B92}" type="presOf" srcId="{5990E95F-560B-4183-BA88-F3FCB249F653}" destId="{A294000F-C2A5-4319-828D-C90E878768D3}" srcOrd="0" destOrd="0" presId="urn:microsoft.com/office/officeart/2008/layout/RadialCluster"/>
    <dgm:cxn modelId="{B88F5AF6-D777-405B-85FD-4A555A0862B5}" srcId="{5990E95F-560B-4183-BA88-F3FCB249F653}" destId="{5A6A9C22-3D9F-4476-B6B0-EA6AD0B7085D}" srcOrd="3" destOrd="0" parTransId="{094DEC3E-57EC-473F-B869-EB49FA30C2DC}" sibTransId="{8EBEAA87-2856-4256-8947-24B92CF749E4}"/>
    <dgm:cxn modelId="{0A9BFDB2-7482-4C90-8509-41D2A11FDA37}" type="presParOf" srcId="{BCED0C88-3968-4F02-8232-0019E31B0967}" destId="{6CEDD7AB-2AC8-484E-A7D7-EB90EDD8A8B9}" srcOrd="0" destOrd="0" presId="urn:microsoft.com/office/officeart/2008/layout/RadialCluster"/>
    <dgm:cxn modelId="{BE4A5183-1FDA-4A3F-B699-37F0688823C0}" type="presParOf" srcId="{6CEDD7AB-2AC8-484E-A7D7-EB90EDD8A8B9}" destId="{A294000F-C2A5-4319-828D-C90E878768D3}" srcOrd="0" destOrd="0" presId="urn:microsoft.com/office/officeart/2008/layout/RadialCluster"/>
    <dgm:cxn modelId="{05100F4A-0FEA-4C01-9B2B-5F437F2603A8}" type="presParOf" srcId="{6CEDD7AB-2AC8-484E-A7D7-EB90EDD8A8B9}" destId="{5D158016-FCD9-42D4-954C-2FF9A72B853D}" srcOrd="1" destOrd="0" presId="urn:microsoft.com/office/officeart/2008/layout/RadialCluster"/>
    <dgm:cxn modelId="{6E2455F4-2FD3-4C97-8F4A-07B0EE099FDC}" type="presParOf" srcId="{6CEDD7AB-2AC8-484E-A7D7-EB90EDD8A8B9}" destId="{95002E06-C98F-4AE8-8991-F62E564C80B9}" srcOrd="2" destOrd="0" presId="urn:microsoft.com/office/officeart/2008/layout/RadialCluster"/>
    <dgm:cxn modelId="{C0284278-9EBC-4770-8F32-3DAFCCCD1B53}" type="presParOf" srcId="{6CEDD7AB-2AC8-484E-A7D7-EB90EDD8A8B9}" destId="{1C58AF2B-1CC7-43B9-B9EE-E35E8589E2FC}" srcOrd="3" destOrd="0" presId="urn:microsoft.com/office/officeart/2008/layout/RadialCluster"/>
    <dgm:cxn modelId="{5CCE563F-9442-4E50-93EE-416C570B0603}" type="presParOf" srcId="{6CEDD7AB-2AC8-484E-A7D7-EB90EDD8A8B9}" destId="{72720C20-5998-4F9A-93DD-52D2FBEA16DD}" srcOrd="4" destOrd="0" presId="urn:microsoft.com/office/officeart/2008/layout/RadialCluster"/>
    <dgm:cxn modelId="{978E8CA3-B3AA-4C78-BEB9-EA536FFB22E9}" type="presParOf" srcId="{6CEDD7AB-2AC8-484E-A7D7-EB90EDD8A8B9}" destId="{1F941EC3-A1C4-40C5-B688-CB29D28F99C7}" srcOrd="5" destOrd="0" presId="urn:microsoft.com/office/officeart/2008/layout/RadialCluster"/>
    <dgm:cxn modelId="{0CA3BD3E-7A74-4252-AC3B-CF63F75A4FAF}" type="presParOf" srcId="{6CEDD7AB-2AC8-484E-A7D7-EB90EDD8A8B9}" destId="{0293D253-AD14-416D-BEF2-CB2651E5E31A}" srcOrd="6" destOrd="0" presId="urn:microsoft.com/office/officeart/2008/layout/RadialCluster"/>
    <dgm:cxn modelId="{DE79383B-0D01-43AD-B6B5-FC294F9E1637}" type="presParOf" srcId="{6CEDD7AB-2AC8-484E-A7D7-EB90EDD8A8B9}" destId="{036E3341-98DE-441B-9275-E28B003D40FF}" srcOrd="7" destOrd="0" presId="urn:microsoft.com/office/officeart/2008/layout/RadialCluster"/>
    <dgm:cxn modelId="{7219A7C5-46BB-457A-9E54-607FC085659F}" type="presParOf" srcId="{6CEDD7AB-2AC8-484E-A7D7-EB90EDD8A8B9}" destId="{12C56763-EB41-4CA3-BA7A-E59AB9A78AEB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6D9FE-4D19-4BD9-BA78-D8C30BC737B4}">
      <dsp:nvSpPr>
        <dsp:cNvPr id="0" name=""/>
        <dsp:cNvSpPr/>
      </dsp:nvSpPr>
      <dsp:spPr>
        <a:xfrm>
          <a:off x="504083" y="478922"/>
          <a:ext cx="2109496" cy="21094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Livada</a:t>
          </a:r>
          <a:r>
            <a:rPr lang="hr-HR" sz="2900" kern="1200" dirty="0"/>
            <a:t> </a:t>
          </a:r>
        </a:p>
      </dsp:txBody>
      <dsp:txXfrm>
        <a:off x="607060" y="581899"/>
        <a:ext cx="1903542" cy="1903542"/>
      </dsp:txXfrm>
    </dsp:sp>
    <dsp:sp modelId="{B6801576-A87F-43A1-BC0C-19909F7D7C36}">
      <dsp:nvSpPr>
        <dsp:cNvPr id="0" name=""/>
        <dsp:cNvSpPr/>
      </dsp:nvSpPr>
      <dsp:spPr>
        <a:xfrm rot="21252056">
          <a:off x="2604871" y="1254620"/>
          <a:ext cx="3403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0321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35BB4-A3A4-41A0-B2DD-A3AC1D04C71B}">
      <dsp:nvSpPr>
        <dsp:cNvPr id="0" name=""/>
        <dsp:cNvSpPr/>
      </dsp:nvSpPr>
      <dsp:spPr>
        <a:xfrm>
          <a:off x="5999380" y="91284"/>
          <a:ext cx="1800001" cy="1800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Temp.tla 11</a:t>
          </a:r>
          <a:r>
            <a:rPr lang="hr-HR" sz="2000" kern="1200" dirty="0">
              <a:latin typeface="Times New Roman"/>
              <a:cs typeface="Times New Roman"/>
            </a:rPr>
            <a:t>⁰C</a:t>
          </a:r>
          <a:endParaRPr lang="hr-HR" sz="2000" kern="1200" dirty="0"/>
        </a:p>
      </dsp:txBody>
      <dsp:txXfrm>
        <a:off x="6087249" y="179153"/>
        <a:ext cx="1624263" cy="1624263"/>
      </dsp:txXfrm>
    </dsp:sp>
    <dsp:sp modelId="{A1CA20C6-F702-483E-AA79-8B3E93E7CA4C}">
      <dsp:nvSpPr>
        <dsp:cNvPr id="0" name=""/>
        <dsp:cNvSpPr/>
      </dsp:nvSpPr>
      <dsp:spPr>
        <a:xfrm rot="1437082">
          <a:off x="2437107" y="2834174"/>
          <a:ext cx="40987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9877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AE14E-6ACE-4A48-8B36-06B6D4E90EED}">
      <dsp:nvSpPr>
        <dsp:cNvPr id="0" name=""/>
        <dsp:cNvSpPr/>
      </dsp:nvSpPr>
      <dsp:spPr>
        <a:xfrm>
          <a:off x="6359410" y="3165935"/>
          <a:ext cx="1800001" cy="1800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Osunčanost (+)</a:t>
          </a:r>
        </a:p>
      </dsp:txBody>
      <dsp:txXfrm>
        <a:off x="6447279" y="3253804"/>
        <a:ext cx="1624263" cy="1624263"/>
      </dsp:txXfrm>
    </dsp:sp>
    <dsp:sp modelId="{632AEA31-65AB-42A0-9919-8A84A42653BF}">
      <dsp:nvSpPr>
        <dsp:cNvPr id="0" name=""/>
        <dsp:cNvSpPr/>
      </dsp:nvSpPr>
      <dsp:spPr>
        <a:xfrm rot="3038232">
          <a:off x="1861626" y="3777266"/>
          <a:ext cx="3075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7535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197AD-2E60-40CA-A6F7-E994D1A7DAD5}">
      <dsp:nvSpPr>
        <dsp:cNvPr id="0" name=""/>
        <dsp:cNvSpPr/>
      </dsp:nvSpPr>
      <dsp:spPr>
        <a:xfrm>
          <a:off x="4212832" y="4966115"/>
          <a:ext cx="1800001" cy="1800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Temp.zraka 18</a:t>
          </a:r>
          <a:r>
            <a:rPr lang="hr-HR" sz="2000" kern="1200" dirty="0">
              <a:latin typeface="Times New Roman"/>
              <a:cs typeface="Times New Roman"/>
            </a:rPr>
            <a:t>⁰C</a:t>
          </a:r>
          <a:endParaRPr lang="hr-HR" sz="2000" kern="1200" dirty="0"/>
        </a:p>
      </dsp:txBody>
      <dsp:txXfrm>
        <a:off x="4300701" y="5053984"/>
        <a:ext cx="1624263" cy="1624263"/>
      </dsp:txXfrm>
    </dsp:sp>
    <dsp:sp modelId="{64823E61-451D-4A91-9617-45C79E139538}">
      <dsp:nvSpPr>
        <dsp:cNvPr id="0" name=""/>
        <dsp:cNvSpPr/>
      </dsp:nvSpPr>
      <dsp:spPr>
        <a:xfrm rot="5782879">
          <a:off x="433686" y="3489240"/>
          <a:ext cx="18128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287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F9470-EF7D-406B-A440-1744D38E14A5}">
      <dsp:nvSpPr>
        <dsp:cNvPr id="0" name=""/>
        <dsp:cNvSpPr/>
      </dsp:nvSpPr>
      <dsp:spPr>
        <a:xfrm>
          <a:off x="238723" y="4390062"/>
          <a:ext cx="1800001" cy="1800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Vjetar (-)</a:t>
          </a:r>
        </a:p>
      </dsp:txBody>
      <dsp:txXfrm>
        <a:off x="326592" y="4477931"/>
        <a:ext cx="1624263" cy="16242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4000F-C2A5-4319-828D-C90E878768D3}">
      <dsp:nvSpPr>
        <dsp:cNvPr id="0" name=""/>
        <dsp:cNvSpPr/>
      </dsp:nvSpPr>
      <dsp:spPr>
        <a:xfrm>
          <a:off x="324153" y="71994"/>
          <a:ext cx="1749794" cy="17497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Šuma</a:t>
          </a:r>
        </a:p>
      </dsp:txBody>
      <dsp:txXfrm>
        <a:off x="409571" y="157412"/>
        <a:ext cx="1578958" cy="1578958"/>
      </dsp:txXfrm>
    </dsp:sp>
    <dsp:sp modelId="{5D158016-FCD9-42D4-954C-2FF9A72B853D}">
      <dsp:nvSpPr>
        <dsp:cNvPr id="0" name=""/>
        <dsp:cNvSpPr/>
      </dsp:nvSpPr>
      <dsp:spPr>
        <a:xfrm rot="21381428">
          <a:off x="2071564" y="816235"/>
          <a:ext cx="23594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941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02E06-C98F-4AE8-8991-F62E564C80B9}">
      <dsp:nvSpPr>
        <dsp:cNvPr id="0" name=""/>
        <dsp:cNvSpPr/>
      </dsp:nvSpPr>
      <dsp:spPr>
        <a:xfrm>
          <a:off x="4428594" y="-216018"/>
          <a:ext cx="1799998" cy="1799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Temp. tla 9</a:t>
          </a:r>
          <a:r>
            <a:rPr lang="hr-HR" sz="2400" kern="1200" dirty="0">
              <a:latin typeface="Times New Roman"/>
              <a:cs typeface="Times New Roman"/>
            </a:rPr>
            <a:t>⁰C</a:t>
          </a:r>
          <a:endParaRPr lang="hr-HR" sz="2400" kern="1200" dirty="0"/>
        </a:p>
      </dsp:txBody>
      <dsp:txXfrm>
        <a:off x="4516463" y="-128149"/>
        <a:ext cx="1624260" cy="1624260"/>
      </dsp:txXfrm>
    </dsp:sp>
    <dsp:sp modelId="{1C58AF2B-1CC7-43B9-B9EE-E35E8589E2FC}">
      <dsp:nvSpPr>
        <dsp:cNvPr id="0" name=""/>
        <dsp:cNvSpPr/>
      </dsp:nvSpPr>
      <dsp:spPr>
        <a:xfrm rot="1521805">
          <a:off x="1898429" y="2141634"/>
          <a:ext cx="36417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178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20C20-5998-4F9A-93DD-52D2FBEA16DD}">
      <dsp:nvSpPr>
        <dsp:cNvPr id="0" name=""/>
        <dsp:cNvSpPr/>
      </dsp:nvSpPr>
      <dsp:spPr>
        <a:xfrm>
          <a:off x="5364701" y="2448278"/>
          <a:ext cx="1799998" cy="1799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Temp. zraka 17</a:t>
          </a:r>
          <a:r>
            <a:rPr lang="hr-HR" sz="2400" kern="1200" dirty="0">
              <a:latin typeface="Times New Roman"/>
              <a:cs typeface="Times New Roman"/>
            </a:rPr>
            <a:t>⁰C</a:t>
          </a:r>
          <a:endParaRPr lang="hr-HR" sz="2400" kern="1200" dirty="0"/>
        </a:p>
      </dsp:txBody>
      <dsp:txXfrm>
        <a:off x="5452570" y="2536147"/>
        <a:ext cx="1624260" cy="1624260"/>
      </dsp:txXfrm>
    </dsp:sp>
    <dsp:sp modelId="{1F941EC3-A1C4-40C5-B688-CB29D28F99C7}">
      <dsp:nvSpPr>
        <dsp:cNvPr id="0" name=""/>
        <dsp:cNvSpPr/>
      </dsp:nvSpPr>
      <dsp:spPr>
        <a:xfrm rot="3473964">
          <a:off x="1116539" y="2963128"/>
          <a:ext cx="26946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9464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3D253-AD14-416D-BEF2-CB2651E5E31A}">
      <dsp:nvSpPr>
        <dsp:cNvPr id="0" name=""/>
        <dsp:cNvSpPr/>
      </dsp:nvSpPr>
      <dsp:spPr>
        <a:xfrm>
          <a:off x="2844423" y="4104468"/>
          <a:ext cx="1799998" cy="1799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Vjetar (+)</a:t>
          </a:r>
        </a:p>
      </dsp:txBody>
      <dsp:txXfrm>
        <a:off x="2932292" y="4192337"/>
        <a:ext cx="1624260" cy="1624260"/>
      </dsp:txXfrm>
    </dsp:sp>
    <dsp:sp modelId="{036E3341-98DE-441B-9275-E28B003D40FF}">
      <dsp:nvSpPr>
        <dsp:cNvPr id="0" name=""/>
        <dsp:cNvSpPr/>
      </dsp:nvSpPr>
      <dsp:spPr>
        <a:xfrm rot="5344199">
          <a:off x="231994" y="2819105"/>
          <a:ext cx="19948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489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56763-EB41-4CA3-BA7A-E59AB9A78AEB}">
      <dsp:nvSpPr>
        <dsp:cNvPr id="0" name=""/>
        <dsp:cNvSpPr/>
      </dsp:nvSpPr>
      <dsp:spPr>
        <a:xfrm>
          <a:off x="0" y="3816422"/>
          <a:ext cx="2520485" cy="1799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Osunčanost (+)</a:t>
          </a:r>
        </a:p>
      </dsp:txBody>
      <dsp:txXfrm>
        <a:off x="87869" y="3904291"/>
        <a:ext cx="2344747" cy="162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28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539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3776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564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246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0023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630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463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26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539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49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37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28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565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069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061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422D8-72B7-4F4F-AFB2-6229FEB70BB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29E8AB-EDD2-4008-B23C-2E5D97A136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498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01303"/>
            <a:ext cx="6120680" cy="3531753"/>
          </a:xfrm>
        </p:spPr>
        <p:txBody>
          <a:bodyPr>
            <a:normAutofit/>
          </a:bodyPr>
          <a:lstStyle/>
          <a:p>
            <a:pPr algn="ctr"/>
            <a:r>
              <a:rPr lang="hr-HR" sz="4800" dirty="0">
                <a:latin typeface="Algerian" pitchFamily="82" charset="0"/>
              </a:rPr>
              <a:t>Ekologija</a:t>
            </a:r>
            <a:br>
              <a:rPr lang="hr-HR" dirty="0">
                <a:latin typeface="Arial Black" pitchFamily="34" charset="0"/>
              </a:rPr>
            </a:br>
            <a:br>
              <a:rPr lang="hr-HR" dirty="0">
                <a:latin typeface="Arial Black" pitchFamily="34" charset="0"/>
              </a:rPr>
            </a:br>
            <a:r>
              <a:rPr lang="hr-HR" sz="2700" dirty="0">
                <a:latin typeface="Arial Black" pitchFamily="34" charset="0"/>
              </a:rPr>
              <a:t>Izvan-učionička nastava</a:t>
            </a:r>
            <a:br>
              <a:rPr lang="hr-HR" sz="2700" dirty="0">
                <a:latin typeface="Arial Black" pitchFamily="34" charset="0"/>
              </a:rPr>
            </a:br>
            <a:br>
              <a:rPr lang="hr-HR" sz="2700" dirty="0">
                <a:latin typeface="Arial Black" pitchFamily="34" charset="0"/>
              </a:rPr>
            </a:br>
            <a:r>
              <a:rPr lang="hr-HR" sz="2800" dirty="0"/>
              <a:t>Ožujak, 2018</a:t>
            </a:r>
            <a:br>
              <a:rPr lang="hr-HR" sz="2800" dirty="0"/>
            </a:br>
            <a:endParaRPr lang="hr-HR" sz="27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4765908"/>
            <a:ext cx="3168352" cy="1690789"/>
          </a:xfrm>
        </p:spPr>
        <p:txBody>
          <a:bodyPr>
            <a:normAutofit/>
          </a:bodyPr>
          <a:lstStyle/>
          <a:p>
            <a:r>
              <a:rPr lang="hr-HR" sz="1600" dirty="0"/>
              <a:t>Ivona Knežević</a:t>
            </a:r>
          </a:p>
          <a:p>
            <a:r>
              <a:rPr lang="hr-HR" sz="1600" dirty="0"/>
              <a:t>         2.B</a:t>
            </a:r>
          </a:p>
        </p:txBody>
      </p:sp>
      <p:sp>
        <p:nvSpPr>
          <p:cNvPr id="4" name="AutoShape 2" descr="Slikovni rezultat za medicinska škola ante kuzmanića">
            <a:extLst>
              <a:ext uri="{FF2B5EF4-FFF2-40B4-BE49-F238E27FC236}">
                <a16:creationId xmlns:a16="http://schemas.microsoft.com/office/drawing/2014/main" id="{D195B6DD-486E-4735-BE4B-5C691FC8A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E144D16-DE5D-4C6A-9865-59C5E240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36"/>
            <a:ext cx="20764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972" y="44624"/>
            <a:ext cx="7416824" cy="1152129"/>
          </a:xfrm>
        </p:spPr>
        <p:txBody>
          <a:bodyPr>
            <a:normAutofit fontScale="90000"/>
          </a:bodyPr>
          <a:lstStyle/>
          <a:p>
            <a:r>
              <a:rPr lang="hr-HR" dirty="0"/>
              <a:t>Određivanje gustoće – brojnosti jedinki po jedinici površine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67544" y="1268760"/>
                <a:ext cx="8707760" cy="5544616"/>
              </a:xfrm>
            </p:spPr>
            <p:txBody>
              <a:bodyPr/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hr-HR" dirty="0"/>
                  <a:t>Dominantna vrsta - </a:t>
                </a:r>
                <a:r>
                  <a:rPr lang="hr-HR" dirty="0" err="1">
                    <a:solidFill>
                      <a:srgbClr val="0070C0"/>
                    </a:solidFill>
                  </a:rPr>
                  <a:t>trantinčica</a:t>
                </a:r>
                <a:endParaRPr lang="hr-HR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hr-HR" dirty="0"/>
                  <a:t>Površina 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r-HR" dirty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hr-HR" dirty="0"/>
                  <a:t>Prebrojavanje tratinčica unutar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hr-H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r-HR" dirty="0"/>
              </a:p>
              <a:p>
                <a:pPr marL="4000500" lvl="8" indent="-342900">
                  <a:buFont typeface="Arial" pitchFamily="34" charset="0"/>
                  <a:buChar char="•"/>
                </a:pPr>
                <a:endParaRPr lang="hr-HR" dirty="0"/>
              </a:p>
              <a:p>
                <a:pPr marL="4000500" lvl="8" indent="-342900">
                  <a:buFont typeface="Arial" pitchFamily="34" charset="0"/>
                  <a:buChar char="•"/>
                </a:pPr>
                <a:r>
                  <a:rPr lang="hr-HR" b="1" dirty="0"/>
                  <a:t>UKUPNO JEDINKI: 44</a:t>
                </a:r>
              </a:p>
              <a:p>
                <a:pPr marL="4000500" lvl="8" indent="-342900">
                  <a:buFont typeface="Arial" pitchFamily="34" charset="0"/>
                  <a:buChar char="•"/>
                </a:pPr>
                <a:endParaRPr lang="hr-HR" b="1" dirty="0"/>
              </a:p>
              <a:p>
                <a:pPr marL="4000500" lvl="8" indent="-342900">
                  <a:buFont typeface="Arial" pitchFamily="34" charset="0"/>
                  <a:buChar char="•"/>
                </a:pPr>
                <a:r>
                  <a:rPr lang="hr-HR" b="1" dirty="0"/>
                  <a:t>GUSTOĆA: 44/25 = 1,76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7544" y="1268760"/>
                <a:ext cx="8707760" cy="5544616"/>
              </a:xfrm>
              <a:blipFill>
                <a:blip r:embed="rId2"/>
                <a:stretch>
                  <a:fillRect l="-280" t="-65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8793"/>
              </p:ext>
            </p:extLst>
          </p:nvPr>
        </p:nvGraphicFramePr>
        <p:xfrm>
          <a:off x="827585" y="2636912"/>
          <a:ext cx="3672405" cy="28803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3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4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hr-HR" dirty="0"/>
                        <a:t>3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13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8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hr-HR" dirty="0"/>
                        <a:t>3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6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024744" cy="1143000"/>
          </a:xfrm>
        </p:spPr>
        <p:txBody>
          <a:bodyPr/>
          <a:lstStyle/>
          <a:p>
            <a:r>
              <a:rPr lang="hr-HR"/>
              <a:t>Pribor i materijal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6777317" cy="3508977"/>
          </a:xfrm>
        </p:spPr>
        <p:txBody>
          <a:bodyPr/>
          <a:lstStyle/>
          <a:p>
            <a:endParaRPr lang="hr-HR" dirty="0"/>
          </a:p>
          <a:p>
            <a:r>
              <a:rPr lang="hr-HR" sz="2400" dirty="0"/>
              <a:t>novinski papir</a:t>
            </a:r>
          </a:p>
          <a:p>
            <a:r>
              <a:rPr lang="hr-HR" sz="2400" dirty="0"/>
              <a:t>mobitel</a:t>
            </a:r>
          </a:p>
          <a:p>
            <a:r>
              <a:rPr lang="hr-HR" sz="2400" dirty="0"/>
              <a:t>termometar</a:t>
            </a:r>
          </a:p>
          <a:p>
            <a:r>
              <a:rPr lang="hr-HR" sz="2400" dirty="0"/>
              <a:t>žlica</a:t>
            </a:r>
          </a:p>
          <a:p>
            <a:r>
              <a:rPr lang="hr-HR" sz="2400" dirty="0"/>
              <a:t>škare</a:t>
            </a:r>
          </a:p>
          <a:p>
            <a:r>
              <a:rPr lang="hr-HR" sz="2400" dirty="0"/>
              <a:t>Nastavni listić</a:t>
            </a:r>
          </a:p>
        </p:txBody>
      </p:sp>
      <p:pic>
        <p:nvPicPr>
          <p:cNvPr id="2056" name="Picture 8" descr="Image result for nov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"/>
            <a:ext cx="3867276" cy="21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mobi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44" y="1610433"/>
            <a:ext cx="2156455" cy="21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99" y="2240280"/>
            <a:ext cx="153447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r="21804"/>
          <a:stretch/>
        </p:blipFill>
        <p:spPr bwMode="auto">
          <a:xfrm>
            <a:off x="3898709" y="3933056"/>
            <a:ext cx="1393371" cy="253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šk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57" y="4934806"/>
            <a:ext cx="1923194" cy="19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40" y="2141430"/>
            <a:ext cx="2080260" cy="277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4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872208"/>
          </a:xfrm>
        </p:spPr>
        <p:txBody>
          <a:bodyPr>
            <a:normAutofit/>
          </a:bodyPr>
          <a:lstStyle/>
          <a:p>
            <a:r>
              <a:rPr lang="hr-HR" dirty="0"/>
              <a:t>Lokalitet:  livada  i  šuma</a:t>
            </a:r>
            <a:br>
              <a:rPr lang="hr-HR" dirty="0"/>
            </a:br>
            <a:r>
              <a:rPr lang="hr-HR" dirty="0"/>
              <a:t>		 </a:t>
            </a:r>
            <a:br>
              <a:rPr lang="hr-HR" dirty="0"/>
            </a:br>
            <a:r>
              <a:rPr lang="hr-HR" dirty="0"/>
              <a:t>		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"/>
          <a:stretch/>
        </p:blipFill>
        <p:spPr bwMode="auto">
          <a:xfrm>
            <a:off x="1115615" y="1458352"/>
            <a:ext cx="7199529" cy="50809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3" t="23265" r="-3021" b="33657"/>
          <a:stretch/>
        </p:blipFill>
        <p:spPr bwMode="auto">
          <a:xfrm>
            <a:off x="-390485" y="-290286"/>
            <a:ext cx="9808295" cy="71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25879202"/>
              </p:ext>
            </p:extLst>
          </p:nvPr>
        </p:nvGraphicFramePr>
        <p:xfrm>
          <a:off x="107504" y="-290286"/>
          <a:ext cx="9036495" cy="703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39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637468" cy="1362075"/>
          </a:xfrm>
        </p:spPr>
        <p:txBody>
          <a:bodyPr>
            <a:normAutofit fontScale="90000"/>
          </a:bodyPr>
          <a:lstStyle/>
          <a:p>
            <a:r>
              <a:rPr lang="hr-HR" dirty="0"/>
              <a:t>Prikupljanje biljaka za herbarij</a:t>
            </a:r>
            <a:br>
              <a:rPr lang="hr-HR" sz="2800" dirty="0"/>
            </a:br>
            <a:br>
              <a:rPr lang="hr-HR" sz="2800" dirty="0"/>
            </a:br>
            <a:endParaRPr lang="hr-H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8" r="7720" b="20519"/>
          <a:stretch/>
        </p:blipFill>
        <p:spPr bwMode="auto">
          <a:xfrm>
            <a:off x="348712" y="952520"/>
            <a:ext cx="2505059" cy="28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897" y="3834265"/>
            <a:ext cx="354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Tratinčica (</a:t>
            </a:r>
            <a:r>
              <a:rPr lang="hr-HR" i="1" dirty="0"/>
              <a:t>Bellis perennis</a:t>
            </a:r>
            <a:r>
              <a:rPr lang="hr-HR" dirty="0"/>
              <a:t>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8" t="20593" r="6248" b="6680"/>
          <a:stretch/>
        </p:blipFill>
        <p:spPr bwMode="auto">
          <a:xfrm>
            <a:off x="4398161" y="962968"/>
            <a:ext cx="2825683" cy="282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3827632" y="3916144"/>
            <a:ext cx="3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Djetelina (</a:t>
            </a:r>
            <a:r>
              <a:rPr lang="hr-HR" i="1" dirty="0"/>
              <a:t>Trifolium repens</a:t>
            </a:r>
            <a:r>
              <a:rPr lang="hr-HR" dirty="0"/>
              <a:t>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29669" r="3932" b="30825"/>
          <a:stretch/>
        </p:blipFill>
        <p:spPr bwMode="auto">
          <a:xfrm>
            <a:off x="505644" y="4303609"/>
            <a:ext cx="4156837" cy="252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3622" y="4918130"/>
            <a:ext cx="391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Mlječika (</a:t>
            </a:r>
            <a:r>
              <a:rPr lang="hr-HR" i="1" dirty="0" err="1"/>
              <a:t>Euphorbia</a:t>
            </a:r>
            <a:r>
              <a:rPr lang="hr-HR" i="1" dirty="0"/>
              <a:t> </a:t>
            </a:r>
            <a:r>
              <a:rPr lang="hr-HR" i="1" dirty="0" err="1"/>
              <a:t>helioscopia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2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aslača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/>
        </p:blipFill>
        <p:spPr bwMode="auto">
          <a:xfrm>
            <a:off x="0" y="-4509"/>
            <a:ext cx="2843808" cy="33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286449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Maslačak (</a:t>
            </a:r>
            <a:r>
              <a:rPr lang="hr-HR" i="1" dirty="0"/>
              <a:t>Taraxacum officinale</a:t>
            </a:r>
            <a:r>
              <a:rPr lang="hr-HR" dirty="0"/>
              <a:t>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2" r="12968"/>
          <a:stretch/>
        </p:blipFill>
        <p:spPr bwMode="auto">
          <a:xfrm>
            <a:off x="2987824" y="0"/>
            <a:ext cx="3183276" cy="33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1520" y="3468704"/>
            <a:ext cx="369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Trputac (</a:t>
            </a:r>
            <a:r>
              <a:rPr lang="hr-HR" i="1" dirty="0"/>
              <a:t>Plantago lanceolata</a:t>
            </a:r>
            <a:r>
              <a:rPr lang="hr-HR" dirty="0"/>
              <a:t>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4" t="36861" r="24348" b="29384"/>
          <a:stretch/>
        </p:blipFill>
        <p:spPr bwMode="auto">
          <a:xfrm>
            <a:off x="6497782" y="20959"/>
            <a:ext cx="2617083" cy="334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3662" y="3484428"/>
            <a:ext cx="270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Sljez (</a:t>
            </a:r>
            <a:r>
              <a:rPr lang="hr-HR" i="1" dirty="0"/>
              <a:t>Althea officinalis</a:t>
            </a:r>
            <a:r>
              <a:rPr lang="hr-HR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1960" y="5661248"/>
            <a:ext cx="33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Crkvina (</a:t>
            </a:r>
            <a:r>
              <a:rPr lang="hr-HR" i="1" dirty="0"/>
              <a:t>Parietaria officinalis</a:t>
            </a:r>
            <a:r>
              <a:rPr lang="hr-HR" dirty="0"/>
              <a:t>)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17478" r="18768" b="2235"/>
          <a:stretch/>
        </p:blipFill>
        <p:spPr bwMode="auto">
          <a:xfrm>
            <a:off x="1617823" y="4341263"/>
            <a:ext cx="2451969" cy="254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8064" y="4365104"/>
            <a:ext cx="2748048" cy="1422509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10986" b="34979"/>
          <a:stretch/>
        </p:blipFill>
        <p:spPr bwMode="auto">
          <a:xfrm>
            <a:off x="-6005" y="18581"/>
            <a:ext cx="9365178" cy="683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9881275"/>
              </p:ext>
            </p:extLst>
          </p:nvPr>
        </p:nvGraphicFramePr>
        <p:xfrm>
          <a:off x="755576" y="692696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75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6342"/>
            <a:ext cx="6984776" cy="1008112"/>
          </a:xfrm>
        </p:spPr>
        <p:txBody>
          <a:bodyPr>
            <a:normAutofit fontScale="90000"/>
          </a:bodyPr>
          <a:lstStyle/>
          <a:p>
            <a:r>
              <a:rPr lang="hr-HR" dirty="0"/>
              <a:t>Prikupljanje biljaka za herbarij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28800"/>
            <a:ext cx="9143999" cy="522920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45" y="1698554"/>
            <a:ext cx="3159966" cy="42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7"/>
          <a:stretch/>
        </p:blipFill>
        <p:spPr bwMode="auto">
          <a:xfrm>
            <a:off x="2483768" y="1628800"/>
            <a:ext cx="3041792" cy="313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349876" cy="313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77" y="5022754"/>
            <a:ext cx="263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Kozlac (</a:t>
            </a:r>
            <a:r>
              <a:rPr lang="hr-HR" i="1" dirty="0" err="1"/>
              <a:t>Arum</a:t>
            </a:r>
            <a:r>
              <a:rPr lang="hr-HR" i="1" dirty="0"/>
              <a:t> </a:t>
            </a:r>
            <a:r>
              <a:rPr lang="hr-HR" i="1" dirty="0" err="1"/>
              <a:t>italicum</a:t>
            </a:r>
            <a:r>
              <a:rPr lang="hr-HR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502275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Ariš (</a:t>
            </a:r>
            <a:r>
              <a:rPr lang="hr-HR" i="1" dirty="0"/>
              <a:t>Larix decidua</a:t>
            </a:r>
            <a:r>
              <a:rPr lang="hr-HR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3633" y="5911842"/>
            <a:ext cx="266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Mahovina (</a:t>
            </a:r>
            <a:r>
              <a:rPr lang="hr-HR" i="1" dirty="0" err="1"/>
              <a:t>Bryum</a:t>
            </a:r>
            <a:r>
              <a:rPr lang="hr-HR" i="1" dirty="0"/>
              <a:t> sp.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00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5" t="1" r="1" b="52079"/>
          <a:stretch/>
        </p:blipFill>
        <p:spPr bwMode="auto">
          <a:xfrm>
            <a:off x="4355976" y="-106583"/>
            <a:ext cx="3828255" cy="236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Image result for lov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2" y="-9541"/>
            <a:ext cx="3018491" cy="22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569"/>
            <a:ext cx="2987824" cy="39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8629" y="5205286"/>
            <a:ext cx="386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Alepski bor (</a:t>
            </a:r>
            <a:r>
              <a:rPr lang="hr-HR" i="1" dirty="0"/>
              <a:t>Pinus halepensis</a:t>
            </a:r>
            <a:r>
              <a:rPr lang="hr-HR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625" y="23488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Lovor (</a:t>
            </a:r>
            <a:r>
              <a:rPr lang="hr-HR" i="1" dirty="0"/>
              <a:t>Laurus nobilis</a:t>
            </a:r>
            <a:r>
              <a:rPr lang="hr-HR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4344" y="6165304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Kupina (</a:t>
            </a:r>
            <a:r>
              <a:rPr lang="hr-HR" i="1" dirty="0" err="1"/>
              <a:t>Rubus</a:t>
            </a:r>
            <a:r>
              <a:rPr lang="hr-HR" i="1" dirty="0"/>
              <a:t> </a:t>
            </a:r>
            <a:r>
              <a:rPr lang="hr-HR" i="1" dirty="0" err="1"/>
              <a:t>sp</a:t>
            </a:r>
            <a:r>
              <a:rPr lang="hr-HR" i="1" dirty="0"/>
              <a:t>.</a:t>
            </a:r>
            <a:r>
              <a:rPr lang="hr-HR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8064" y="2275040"/>
            <a:ext cx="258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Bršljan (</a:t>
            </a:r>
            <a:r>
              <a:rPr lang="hr-HR" i="1" dirty="0"/>
              <a:t>Hedera helix</a:t>
            </a:r>
            <a:r>
              <a:rPr lang="hr-HR" dirty="0"/>
              <a:t>)</a:t>
            </a:r>
          </a:p>
        </p:txBody>
      </p:sp>
      <p:pic>
        <p:nvPicPr>
          <p:cNvPr id="1028" name="Picture 4" descr="Image result for alepski b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b="26187"/>
          <a:stretch/>
        </p:blipFill>
        <p:spPr bwMode="auto">
          <a:xfrm>
            <a:off x="3563888" y="2807195"/>
            <a:ext cx="3746293" cy="226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346</TotalTime>
  <Words>174</Words>
  <Application>Microsoft Office PowerPoint</Application>
  <PresentationFormat>Prikaz na zaslonu (4:3)</PresentationFormat>
  <Paragraphs>55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8" baseType="lpstr">
      <vt:lpstr>Algerian</vt:lpstr>
      <vt:lpstr>Arial</vt:lpstr>
      <vt:lpstr>Arial Black</vt:lpstr>
      <vt:lpstr>Cambria Math</vt:lpstr>
      <vt:lpstr>Times New Roman</vt:lpstr>
      <vt:lpstr>Trebuchet MS</vt:lpstr>
      <vt:lpstr>Wingdings 3</vt:lpstr>
      <vt:lpstr>Faseta</vt:lpstr>
      <vt:lpstr>Ekologija  Izvan-učionička nastava  Ožujak, 2018 </vt:lpstr>
      <vt:lpstr>Pribor i materijal</vt:lpstr>
      <vt:lpstr>Lokalitet:  livada  i  šuma         </vt:lpstr>
      <vt:lpstr>PowerPoint prezentacija</vt:lpstr>
      <vt:lpstr>Prikupljanje biljaka za herbarij  </vt:lpstr>
      <vt:lpstr>PowerPoint prezentacija</vt:lpstr>
      <vt:lpstr>PowerPoint prezentacija</vt:lpstr>
      <vt:lpstr>Prikupljanje biljaka za herbarij</vt:lpstr>
      <vt:lpstr>PowerPoint prezentacija</vt:lpstr>
      <vt:lpstr>Određivanje gustoće – brojnosti jedinki po jedinici površine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LUCIJA VERŠIĆ</dc:creator>
  <cp:lastModifiedBy>Marin Pašić</cp:lastModifiedBy>
  <cp:revision>37</cp:revision>
  <dcterms:created xsi:type="dcterms:W3CDTF">2018-03-10T13:23:04Z</dcterms:created>
  <dcterms:modified xsi:type="dcterms:W3CDTF">2019-06-24T07:35:16Z</dcterms:modified>
</cp:coreProperties>
</file>