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8" r:id="rId5"/>
    <p:sldId id="267" r:id="rId6"/>
    <p:sldId id="269" r:id="rId7"/>
    <p:sldId id="270" r:id="rId8"/>
    <p:sldId id="273" r:id="rId9"/>
    <p:sldId id="271" r:id="rId10"/>
    <p:sldId id="272" r:id="rId11"/>
    <p:sldId id="274" r:id="rId12"/>
    <p:sldId id="260" r:id="rId13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17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561226E-3433-4163-848C-18271A568924}" type="datetime1">
              <a:rPr lang="hr-HR" smtClean="0"/>
              <a:t>24.6.2019.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438032-B9E0-494D-85BA-B474F0D5401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3918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0E69BCA-0384-4F94-941D-CEBC0C263696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764AD8-5229-44E4-9BAC-D1182B1E95E5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595891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7764AD8-5229-44E4-9BAC-D1182B1E95E5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297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8118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9378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8156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2124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239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7829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455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4480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5048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9894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7764AD8-5229-44E4-9BAC-D1182B1E95E5}" type="slidenum">
              <a:rPr lang="hr-HR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302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pic>
        <p:nvPicPr>
          <p:cNvPr id="12" name="Slika 11" descr="Na lijevoj strani nalazi se krupni plan ruku na tipkovnici, a na desnoj strani tri lica u krupnom planu"/>
          <p:cNvPicPr>
            <a:picLocks noChangeAspect="1"/>
          </p:cNvPicPr>
          <p:nvPr userDrawn="1"/>
        </p:nvPicPr>
        <p:blipFill rotWithShape="1">
          <a:blip r:embed="rId2"/>
          <a:srcRect t="5040" b="1624"/>
          <a:stretch/>
        </p:blipFill>
        <p:spPr>
          <a:xfrm>
            <a:off x="3048" y="1"/>
            <a:ext cx="12188952" cy="6400800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sp>
        <p:nvSpPr>
          <p:cNvPr id="2" name="Naslov 1"/>
          <p:cNvSpPr>
            <a:spLocks noGrp="1"/>
          </p:cNvSpPr>
          <p:nvPr userDrawn="1">
            <p:ph type="ctrTitle"/>
          </p:nvPr>
        </p:nvSpPr>
        <p:spPr>
          <a:xfrm>
            <a:off x="76200" y="2295843"/>
            <a:ext cx="5970037" cy="2387600"/>
          </a:xfrm>
        </p:spPr>
        <p:txBody>
          <a:bodyPr rtlCol="0"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 userDrawn="1">
            <p:ph type="subTitle" idx="1"/>
          </p:nvPr>
        </p:nvSpPr>
        <p:spPr>
          <a:xfrm>
            <a:off x="76200" y="4856481"/>
            <a:ext cx="5970037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stil podnaslova matrice</a:t>
            </a:r>
            <a:endParaRPr lang="hr-HR" noProof="0" dirty="0"/>
          </a:p>
        </p:txBody>
      </p:sp>
      <p:sp>
        <p:nvSpPr>
          <p:cNvPr id="10" name="Rezervirano mjesto za datum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7B8A48D3-CE36-4739-BA63-6AA6C527D1D5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14" name="Rezervirano mjesto za podnožje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15" name="Rezervirano mjesto za broj slajda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0C8C4CCD-1362-4CC7-BA2D-0BEF6B3ABFE9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40807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2933700"/>
            <a:ext cx="10515600" cy="3221890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2740A4-0262-464A-B536-813BCF7AF795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00455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1447799"/>
            <a:ext cx="2628900" cy="4729163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1447799"/>
            <a:ext cx="7734300" cy="4729163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76E690-9989-4078-B7E0-4CE9BD29EC11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22103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D72039-3900-4C26-B676-1F1ECE46BD5F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0100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47133D-B7F3-4482-8F6D-634E5CB197B0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6882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838200" y="2933699"/>
            <a:ext cx="5181600" cy="32432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172200" y="2933699"/>
            <a:ext cx="5181600" cy="32432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51F48D-A520-48C9-9E9F-6AC2BE33C90F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9268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447800"/>
            <a:ext cx="10515600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1850" y="2788737"/>
            <a:ext cx="5156200" cy="641350"/>
          </a:xfrm>
        </p:spPr>
        <p:txBody>
          <a:bodyPr rtlCol="0" anchor="b"/>
          <a:lstStyle>
            <a:lvl1pPr marL="0" indent="0">
              <a:lnSpc>
                <a:spcPct val="8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831850" y="3493588"/>
            <a:ext cx="5156200" cy="267861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189663" y="2788737"/>
            <a:ext cx="5157787" cy="641350"/>
          </a:xfrm>
        </p:spPr>
        <p:txBody>
          <a:bodyPr rtlCol="0" anchor="b"/>
          <a:lstStyle>
            <a:lvl1pPr marL="0" indent="0">
              <a:lnSpc>
                <a:spcPct val="8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189663" y="3493588"/>
            <a:ext cx="5157787" cy="267861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36EAF2-AF3B-484C-B7EB-6F42B378D346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3281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F66BCB-0AF9-47D6-A44A-7D92B25C26DE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04530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84362D-88E5-490E-BB7D-04205C83E5B0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90004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83188" y="1817649"/>
            <a:ext cx="6172200" cy="435562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38200" y="3133494"/>
            <a:ext cx="3932237" cy="3062086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CE5C08-9D79-452E-B6D1-94190611A98C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256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5183188" y="1447800"/>
            <a:ext cx="6172200" cy="47244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dirty="0"/>
              <a:t>Kliknite ikonu da biste dodali 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39788" y="3133494"/>
            <a:ext cx="3932237" cy="3038706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79B746-6861-416F-9A76-18A76A8EF372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8C4CCD-1362-4CC7-BA2D-0BEF6B3ABFE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67856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>
          <a:xfrm>
            <a:off x="3048" y="-5407"/>
            <a:ext cx="12188952" cy="6863407"/>
            <a:chOff x="3048" y="-5407"/>
            <a:chExt cx="12188952" cy="6863407"/>
          </a:xfrm>
        </p:grpSpPr>
        <p:sp>
          <p:nvSpPr>
            <p:cNvPr id="12" name="Pravokutnik 11"/>
            <p:cNvSpPr/>
            <p:nvPr userDrawn="1"/>
          </p:nvSpPr>
          <p:spPr>
            <a:xfrm>
              <a:off x="3048" y="6311900"/>
              <a:ext cx="12188952" cy="546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13" name="Pravokutnik 12"/>
            <p:cNvSpPr/>
            <p:nvPr userDrawn="1"/>
          </p:nvSpPr>
          <p:spPr>
            <a:xfrm>
              <a:off x="3048" y="-5407"/>
              <a:ext cx="12188952" cy="136730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</p:grpSp>
      <p:pic>
        <p:nvPicPr>
          <p:cNvPr id="14" name="Slika 13" descr="Na lijevoj strani nalazi se krupni plan ruku na tipkovnici, a na desnoj strani tri lica u krupnom planu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40"/>
          <a:stretch/>
        </p:blipFill>
        <p:spPr>
          <a:xfrm>
            <a:off x="2620347" y="-7553"/>
            <a:ext cx="6964163" cy="13716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" name="Rezervirano mjesto za naslov 1"/>
          <p:cNvSpPr>
            <a:spLocks noGrp="1"/>
          </p:cNvSpPr>
          <p:nvPr userDrawn="1">
            <p:ph type="title"/>
          </p:nvPr>
        </p:nvSpPr>
        <p:spPr>
          <a:xfrm>
            <a:off x="838200" y="1447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 userDrawn="1">
            <p:ph type="body" idx="1"/>
          </p:nvPr>
        </p:nvSpPr>
        <p:spPr>
          <a:xfrm>
            <a:off x="838200" y="2955073"/>
            <a:ext cx="10515600" cy="3221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FD47F200-2DAD-4C39-9504-3B3F388AEA23}" type="datetime1">
              <a:rPr lang="hr-HR" noProof="0" smtClean="0"/>
              <a:t>24.6.2019.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rtl="0"/>
            <a:fld id="{0C8C4CCD-1362-4CC7-BA2D-0BEF6B3ABFE9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5780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848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912" userDrawn="1">
          <p15:clr>
            <a:srgbClr val="F26B43"/>
          </p15:clr>
        </p15:guide>
        <p15:guide id="3" orient="horz" pos="3888" userDrawn="1">
          <p15:clr>
            <a:srgbClr val="F26B43"/>
          </p15:clr>
        </p15:guide>
        <p15:guide id="4" pos="648" userDrawn="1">
          <p15:clr>
            <a:srgbClr val="F26B43"/>
          </p15:clr>
        </p15:guide>
        <p15:guide id="5" pos="7152" userDrawn="1">
          <p15:clr>
            <a:srgbClr val="F26B43"/>
          </p15:clr>
        </p15:guide>
        <p15:guide id="6" orient="horz" pos="4104" userDrawn="1">
          <p15:clr>
            <a:srgbClr val="F26B43"/>
          </p15:clr>
        </p15:guide>
        <p15:guide id="7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27155002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 bwMode="ltGray">
          <a:xfrm>
            <a:off x="0" y="2533348"/>
            <a:ext cx="7077694" cy="3416189"/>
          </a:xfrm>
        </p:spPr>
        <p:txBody>
          <a:bodyPr rtlCol="0"/>
          <a:lstStyle/>
          <a:p>
            <a:pPr rtl="0"/>
            <a:r>
              <a:rPr lang="hr-HR" sz="3200" dirty="0"/>
              <a:t>              Upute za izradu </a:t>
            </a:r>
            <a:br>
              <a:rPr lang="hr-HR" sz="3200" dirty="0"/>
            </a:br>
            <a:r>
              <a:rPr lang="hr-HR" sz="3200" dirty="0"/>
              <a:t>              Power point prezentacije</a:t>
            </a:r>
            <a:br>
              <a:rPr lang="hr-HR" sz="3200" dirty="0"/>
            </a:br>
            <a:r>
              <a:rPr lang="hr-HR" dirty="0"/>
              <a:t>                </a:t>
            </a:r>
            <a:r>
              <a:rPr lang="hr-HR" sz="3200" dirty="0"/>
              <a:t>mr. sc. Gabrijela Marin</a:t>
            </a:r>
          </a:p>
        </p:txBody>
      </p:sp>
    </p:spTree>
    <p:extLst>
      <p:ext uri="{BB962C8B-B14F-4D97-AF65-F5344CB8AC3E}">
        <p14:creationId xmlns:p14="http://schemas.microsoft.com/office/powerpoint/2010/main" val="318159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2916" y="1413549"/>
            <a:ext cx="9954882" cy="957943"/>
          </a:xfrm>
        </p:spPr>
        <p:txBody>
          <a:bodyPr rtlCol="0">
            <a:normAutofit fontScale="90000"/>
          </a:bodyPr>
          <a:lstStyle/>
          <a:p>
            <a:pPr rtl="0"/>
            <a:r>
              <a:rPr lang="hr-HR" sz="4400" dirty="0"/>
              <a:t>2. Oblikovanje prezentacije – ILUSTRACIJE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71270" y="2626989"/>
            <a:ext cx="7020730" cy="3657359"/>
          </a:xfrm>
        </p:spPr>
        <p:txBody>
          <a:bodyPr rtlCol="0">
            <a:normAutofit/>
          </a:bodyPr>
          <a:lstStyle/>
          <a:p>
            <a:r>
              <a:rPr lang="hr-HR" sz="3200" dirty="0"/>
              <a:t>slike, tablice, grafikone treba </a:t>
            </a:r>
            <a:r>
              <a:rPr lang="hr-HR" dirty="0"/>
              <a:t>označiti</a:t>
            </a:r>
          </a:p>
          <a:p>
            <a:r>
              <a:rPr lang="hr-HR" dirty="0"/>
              <a:t>pripaziti na prava korištenja/licenca (</a:t>
            </a:r>
            <a:r>
              <a:rPr lang="hr-HR" i="1" dirty="0"/>
              <a:t>Creative Commons – CC search</a:t>
            </a:r>
            <a:r>
              <a:rPr lang="hr-HR" dirty="0"/>
              <a:t>)</a:t>
            </a:r>
          </a:p>
          <a:p>
            <a:r>
              <a:rPr lang="hr-HR" dirty="0"/>
              <a:t>grafikoni trebaju imati legendu</a:t>
            </a:r>
          </a:p>
          <a:p>
            <a:r>
              <a:rPr lang="hr-HR" dirty="0"/>
              <a:t>sve ilustracije trebaju imati visoku rezoluciju</a:t>
            </a:r>
          </a:p>
        </p:txBody>
      </p:sp>
      <p:sp>
        <p:nvSpPr>
          <p:cNvPr id="9" name="Rezervirano mjesto teksta 8">
            <a:extLst>
              <a:ext uri="{FF2B5EF4-FFF2-40B4-BE49-F238E27FC236}">
                <a16:creationId xmlns:a16="http://schemas.microsoft.com/office/drawing/2014/main" id="{B79B299B-4BB1-4EC8-8B74-18BFA832B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00609" y="5607841"/>
            <a:ext cx="3270661" cy="676507"/>
          </a:xfrm>
        </p:spPr>
        <p:txBody>
          <a:bodyPr>
            <a:normAutofit/>
          </a:bodyPr>
          <a:lstStyle/>
          <a:p>
            <a:r>
              <a:rPr lang="hr-HR" sz="1800" dirty="0"/>
              <a:t>Slika 1. Suncokret</a:t>
            </a:r>
          </a:p>
        </p:txBody>
      </p:sp>
      <p:pic>
        <p:nvPicPr>
          <p:cNvPr id="11" name="Slika 10" descr="Slika na kojoj se prikazuje biljka, cvijet, suncokret&#10;&#10;Opis je automatski generiran">
            <a:extLst>
              <a:ext uri="{FF2B5EF4-FFF2-40B4-BE49-F238E27FC236}">
                <a16:creationId xmlns:a16="http://schemas.microsoft.com/office/drawing/2014/main" id="{0622FA8A-918B-40F8-AB70-E663BAEDF5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86" y="2818719"/>
            <a:ext cx="3785163" cy="251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4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2916" y="1413549"/>
            <a:ext cx="9954882" cy="957943"/>
          </a:xfrm>
        </p:spPr>
        <p:txBody>
          <a:bodyPr rtlCol="0">
            <a:normAutofit fontScale="90000"/>
          </a:bodyPr>
          <a:lstStyle/>
          <a:p>
            <a:pPr rtl="0"/>
            <a:r>
              <a:rPr lang="hr-HR" sz="4400" dirty="0"/>
              <a:t>2. Oblikovanje prezentacije – MULTIMEDIJA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1068779" y="3429001"/>
            <a:ext cx="9464634" cy="2686792"/>
          </a:xfrm>
        </p:spPr>
        <p:txBody>
          <a:bodyPr rtlCol="0">
            <a:normAutofit/>
          </a:bodyPr>
          <a:lstStyle/>
          <a:p>
            <a:r>
              <a:rPr lang="hr-HR" dirty="0"/>
              <a:t>u</a:t>
            </a:r>
            <a:r>
              <a:rPr lang="hr-HR" sz="3200" dirty="0"/>
              <a:t>koliko koristite video, </a:t>
            </a:r>
            <a:r>
              <a:rPr lang="hr-HR" dirty="0"/>
              <a:t>pripaziti na vrijeme trajanja</a:t>
            </a:r>
          </a:p>
          <a:p>
            <a:r>
              <a:rPr lang="hr-HR" dirty="0"/>
              <a:t>video ne morate prikazati u cijelosti</a:t>
            </a:r>
          </a:p>
          <a:p>
            <a:r>
              <a:rPr lang="hr-HR" dirty="0"/>
              <a:t>pripaziti na prava korištenja/licenca </a:t>
            </a:r>
          </a:p>
          <a:p>
            <a:pPr marL="0" indent="0">
              <a:buNone/>
            </a:pPr>
            <a:r>
              <a:rPr lang="hr-HR" dirty="0"/>
              <a:t>  (</a:t>
            </a:r>
            <a:r>
              <a:rPr lang="hr-HR" i="1" dirty="0"/>
              <a:t>Creative Commons – CC search</a:t>
            </a:r>
            <a:r>
              <a:rPr lang="hr-HR" dirty="0"/>
              <a:t>)</a:t>
            </a: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48AC7CB-80F4-4559-BFDB-F724FE76B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03218" y="2813141"/>
            <a:ext cx="3932237" cy="678485"/>
          </a:xfrm>
        </p:spPr>
        <p:txBody>
          <a:bodyPr/>
          <a:lstStyle/>
          <a:p>
            <a:r>
              <a:rPr lang="hr-HR" dirty="0">
                <a:hlinkClick r:id="rId3"/>
              </a:rPr>
              <a:t>https://vimeo.com/271550021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445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203882"/>
            <a:ext cx="10515600" cy="1325563"/>
          </a:xfrm>
        </p:spPr>
        <p:txBody>
          <a:bodyPr rtlCol="0"/>
          <a:lstStyle/>
          <a:p>
            <a:pPr rtl="0"/>
            <a:r>
              <a:rPr lang="hr-HR" dirty="0"/>
              <a:t>3. Javno izlaganje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hr-HR" dirty="0"/>
          </a:p>
          <a:p>
            <a:pPr rtl="0"/>
            <a:endParaRPr lang="hr-HR" dirty="0"/>
          </a:p>
          <a:p>
            <a:pPr marL="0" indent="0" rtl="0">
              <a:buNone/>
            </a:pPr>
            <a:endParaRPr lang="hr-HR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4E204DBE-89E3-4F9D-A966-7D98FFF2F07D}"/>
              </a:ext>
            </a:extLst>
          </p:cNvPr>
          <p:cNvSpPr txBox="1"/>
          <p:nvPr/>
        </p:nvSpPr>
        <p:spPr>
          <a:xfrm>
            <a:off x="838200" y="2529445"/>
            <a:ext cx="10277104" cy="3788228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tekst </a:t>
            </a:r>
            <a:r>
              <a:rPr sz="3200" dirty="0"/>
              <a:t>na slajdu samo usmjerava izlaganje</a:t>
            </a:r>
            <a:endParaRPr lang="hr-HR" sz="3200" dirty="0"/>
          </a:p>
          <a:p>
            <a:pPr marL="12700" marR="48635">
              <a:lnSpc>
                <a:spcPts val="2960"/>
              </a:lnSpc>
            </a:pP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p</a:t>
            </a:r>
            <a:r>
              <a:rPr sz="3200" dirty="0"/>
              <a:t>rvi slajd treba motivirati, pred kraj izdvojiti najvažnije ideje</a:t>
            </a: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d</a:t>
            </a:r>
            <a:r>
              <a:rPr sz="3200" dirty="0"/>
              <a:t>ogovoriti s nastavnikom/nastavnicom trajanje</a:t>
            </a:r>
            <a:r>
              <a:rPr lang="hr-HR" sz="3200" dirty="0"/>
              <a:t> </a:t>
            </a:r>
            <a:r>
              <a:rPr sz="3200" dirty="0"/>
              <a:t>izlaganja</a:t>
            </a:r>
            <a:endParaRPr lang="hr-HR" sz="3200" dirty="0"/>
          </a:p>
          <a:p>
            <a:pPr marL="12700" marR="48635">
              <a:lnSpc>
                <a:spcPts val="2960"/>
              </a:lnSpc>
            </a:pP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o</a:t>
            </a:r>
            <a:r>
              <a:rPr sz="3200" dirty="0"/>
              <a:t>baviti probno izlaganje</a:t>
            </a:r>
            <a:r>
              <a:rPr lang="hr-HR" sz="3200" dirty="0"/>
              <a:t> kod kuće</a:t>
            </a:r>
          </a:p>
          <a:p>
            <a:pPr marL="12700" marR="48635">
              <a:lnSpc>
                <a:spcPts val="2960"/>
              </a:lnSpc>
            </a:pPr>
            <a:endParaRPr lang="hr-HR" sz="3200" dirty="0"/>
          </a:p>
          <a:p>
            <a:pPr marL="469900" marR="48635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hr-HR" sz="3200" dirty="0"/>
              <a:t>u</a:t>
            </a:r>
            <a:r>
              <a:rPr sz="3200" dirty="0"/>
              <a:t>spostaviti kontakt s publikom</a:t>
            </a:r>
            <a:r>
              <a:rPr lang="hr-HR" sz="3200" dirty="0"/>
              <a:t>                    </a:t>
            </a:r>
            <a:r>
              <a:rPr lang="hr-HR" sz="4800" i="1" dirty="0"/>
              <a:t>SRETNO!</a:t>
            </a:r>
            <a:endParaRPr sz="4800" i="1" dirty="0"/>
          </a:p>
        </p:txBody>
      </p:sp>
    </p:spTree>
    <p:extLst>
      <p:ext uri="{BB962C8B-B14F-4D97-AF65-F5344CB8AC3E}">
        <p14:creationId xmlns:p14="http://schemas.microsoft.com/office/powerpoint/2010/main" val="216288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Sadržaj:</a:t>
            </a:r>
          </a:p>
        </p:txBody>
      </p:sp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8ADCE70B-B3B9-49B4-8997-2A1EBC990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prethodna priprema</a:t>
            </a:r>
          </a:p>
          <a:p>
            <a:r>
              <a:rPr lang="hr-HR" sz="3200" dirty="0"/>
              <a:t>oblikovanje prezentacije</a:t>
            </a:r>
          </a:p>
          <a:p>
            <a:r>
              <a:rPr lang="hr-HR" sz="3200" dirty="0"/>
              <a:t>javno izlaganje</a:t>
            </a:r>
          </a:p>
        </p:txBody>
      </p:sp>
    </p:spTree>
    <p:extLst>
      <p:ext uri="{BB962C8B-B14F-4D97-AF65-F5344CB8AC3E}">
        <p14:creationId xmlns:p14="http://schemas.microsoft.com/office/powerpoint/2010/main" val="175435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1. Prethodna priprema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sz="3200" dirty="0"/>
              <a:t>Koja je namjena prezentacije?</a:t>
            </a:r>
          </a:p>
          <a:p>
            <a:pPr rtl="0"/>
            <a:r>
              <a:rPr lang="hr-HR" sz="3200" dirty="0"/>
              <a:t>Gdje ću pronaći potrebne podatke?</a:t>
            </a:r>
          </a:p>
          <a:p>
            <a:pPr rtl="0"/>
            <a:r>
              <a:rPr lang="hr-HR" sz="3200" dirty="0"/>
              <a:t>Kako ću prilagoditi podatke auditoriju?</a:t>
            </a:r>
          </a:p>
          <a:p>
            <a:pPr rtl="0"/>
            <a:r>
              <a:rPr lang="hr-HR" sz="3200" dirty="0"/>
              <a:t>Koji sadržaji će biti obuhvaćeni?</a:t>
            </a:r>
          </a:p>
          <a:p>
            <a:pPr rtl="0"/>
            <a:r>
              <a:rPr lang="hr-HR" sz="3200" dirty="0"/>
              <a:t>Vrijeme trajanje izlaganja?</a:t>
            </a:r>
          </a:p>
        </p:txBody>
      </p:sp>
    </p:spTree>
    <p:extLst>
      <p:ext uri="{BB962C8B-B14F-4D97-AF65-F5344CB8AC3E}">
        <p14:creationId xmlns:p14="http://schemas.microsoft.com/office/powerpoint/2010/main" val="28144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- DIZAJN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199" y="2955073"/>
            <a:ext cx="10965873" cy="3221890"/>
          </a:xfrm>
        </p:spPr>
        <p:txBody>
          <a:bodyPr rtlCol="0">
            <a:normAutofit/>
          </a:bodyPr>
          <a:lstStyle/>
          <a:p>
            <a:pPr rtl="0"/>
            <a:r>
              <a:rPr lang="hr-HR" sz="3200" dirty="0"/>
              <a:t>preporuka je koristiti jednostavan dizajn</a:t>
            </a:r>
          </a:p>
          <a:p>
            <a:pPr rtl="0"/>
            <a:r>
              <a:rPr lang="hr-HR" sz="3200" dirty="0"/>
              <a:t>jedan dizajn u cijeloj prezentaciji</a:t>
            </a:r>
          </a:p>
          <a:p>
            <a:pPr rtl="0"/>
            <a:r>
              <a:rPr lang="hr-HR" sz="3200" dirty="0"/>
              <a:t>izbjegavati dizajn koji prekriva dijelove teksta ili cijeli tekst</a:t>
            </a:r>
          </a:p>
          <a:p>
            <a:r>
              <a:rPr lang="hr-HR" sz="3200" dirty="0"/>
              <a:t>izbjegavati dizajn koji bi mogao usmjeriti pažnju na nepotrebne detalje</a:t>
            </a:r>
          </a:p>
          <a:p>
            <a:pPr marL="0" indent="0" rtl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427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- SADRŽAJ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sz="3200" dirty="0"/>
              <a:t>ovisno o dobi učenika</a:t>
            </a:r>
          </a:p>
          <a:p>
            <a:pPr rtl="0"/>
            <a:r>
              <a:rPr lang="hr-HR" sz="3200" dirty="0"/>
              <a:t>ovisno o predznanju učenika</a:t>
            </a:r>
          </a:p>
          <a:p>
            <a:pPr rtl="0"/>
            <a:r>
              <a:rPr lang="hr-HR" sz="3200" dirty="0"/>
              <a:t>podatci trebaju biti znanstveno točni, aktualni i zanimljivi</a:t>
            </a:r>
          </a:p>
          <a:p>
            <a:pPr rtl="0"/>
            <a:r>
              <a:rPr lang="hr-HR" sz="3200" dirty="0"/>
              <a:t>podatci se navode logičkim slijedom</a:t>
            </a:r>
          </a:p>
        </p:txBody>
      </p:sp>
    </p:spTree>
    <p:extLst>
      <p:ext uri="{BB962C8B-B14F-4D97-AF65-F5344CB8AC3E}">
        <p14:creationId xmlns:p14="http://schemas.microsoft.com/office/powerpoint/2010/main" val="21779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- SLAJD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sz="3200" dirty="0"/>
              <a:t>na svakom slajdu tekst u obliku natuknica (do 5 slajdova)</a:t>
            </a:r>
          </a:p>
          <a:p>
            <a:pPr rtl="0"/>
            <a:r>
              <a:rPr lang="hr-HR" sz="3200" dirty="0"/>
              <a:t>natuknice – kratke i svima razumljive</a:t>
            </a:r>
          </a:p>
          <a:p>
            <a:pPr rtl="0"/>
            <a:r>
              <a:rPr lang="hr-HR" sz="3200" dirty="0"/>
              <a:t>izbjeći copy/paste sadržaja iz internetskih izvora</a:t>
            </a:r>
          </a:p>
          <a:p>
            <a:pPr rtl="0"/>
            <a:r>
              <a:rPr lang="hr-HR" sz="3200" dirty="0"/>
              <a:t>slajdu dati naslov</a:t>
            </a:r>
          </a:p>
          <a:p>
            <a:pPr rtl="0"/>
            <a:endParaRPr lang="hr-HR" dirty="0"/>
          </a:p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65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– SLOVA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200" y="2955073"/>
            <a:ext cx="11122152" cy="3221890"/>
          </a:xfrm>
        </p:spPr>
        <p:txBody>
          <a:bodyPr rtlCol="0">
            <a:normAutofit/>
          </a:bodyPr>
          <a:lstStyle/>
          <a:p>
            <a:r>
              <a:rPr lang="hr-HR" sz="3200" dirty="0"/>
              <a:t>koristiti standardne fontove (Times New Roman,Verdana ili Arial)</a:t>
            </a:r>
          </a:p>
          <a:p>
            <a:r>
              <a:rPr lang="hr-HR" sz="3200" dirty="0"/>
              <a:t>izbjegavati loše čitljive, ukrasne fontove</a:t>
            </a:r>
          </a:p>
          <a:p>
            <a:r>
              <a:rPr lang="hr-HR" sz="3200" dirty="0"/>
              <a:t>u naslovu slajda koristiti veći font, a u tekstu manji font </a:t>
            </a:r>
          </a:p>
          <a:p>
            <a:r>
              <a:rPr lang="hr-HR" sz="3200" dirty="0"/>
              <a:t>dosljedno se pridržavati veličine fonta u cijeloj prezentaciji</a:t>
            </a:r>
          </a:p>
          <a:p>
            <a:pPr marL="0" indent="0" rtl="0">
              <a:buNone/>
            </a:pPr>
            <a:endParaRPr lang="hr-HR" dirty="0"/>
          </a:p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457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– PRAVOPIS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200" y="2955073"/>
            <a:ext cx="11122152" cy="3221890"/>
          </a:xfrm>
        </p:spPr>
        <p:txBody>
          <a:bodyPr rtlCol="0">
            <a:normAutofit/>
          </a:bodyPr>
          <a:lstStyle/>
          <a:p>
            <a:r>
              <a:rPr lang="hr-HR" sz="3200" dirty="0"/>
              <a:t>prvo slovo natuknice malo</a:t>
            </a:r>
          </a:p>
          <a:p>
            <a:r>
              <a:rPr lang="hr-HR" sz="3200" dirty="0"/>
              <a:t>pripaziti na tuđice</a:t>
            </a:r>
          </a:p>
          <a:p>
            <a:r>
              <a:rPr lang="hr-HR" sz="3200" dirty="0"/>
              <a:t>pripaziti na ije/je, č/ć</a:t>
            </a:r>
          </a:p>
          <a:p>
            <a:r>
              <a:rPr lang="hr-HR" sz="3200" dirty="0"/>
              <a:t>prije izlaganja provjeriti pravopis!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764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/>
              <a:t>2. Oblikovanje prezentacije – BOJE 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200" y="2955073"/>
            <a:ext cx="11122152" cy="3221890"/>
          </a:xfrm>
        </p:spPr>
        <p:txBody>
          <a:bodyPr rtlCol="0">
            <a:normAutofit/>
          </a:bodyPr>
          <a:lstStyle/>
          <a:p>
            <a:r>
              <a:rPr lang="hr-HR" sz="3200" dirty="0"/>
              <a:t>izbjegavati previše intenzivne boje</a:t>
            </a:r>
          </a:p>
          <a:p>
            <a:r>
              <a:rPr lang="hr-HR" sz="3200" dirty="0"/>
              <a:t>koristiti boje kojima ćete povećati kontrast između slova i pozadine radi bolje čitljivosti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378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rijentacijska prezentacija za zaposlenik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ln>
          <a:solidFill>
            <a:schemeClr val="accent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_15303340_TF03460514" id="{7473099F-0DFE-40D8-A63A-2E0677891990}" vid="{12B364EC-8A5D-4069-A45A-CA2395600AC2}"/>
    </a:ext>
  </a:extLst>
</a:theme>
</file>

<file path=ppt/theme/theme2.xml><?xml version="1.0" encoding="utf-8"?>
<a:theme xmlns:a="http://schemas.openxmlformats.org/drawingml/2006/main" name="Tema sustava Offic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Orijentacijska prezentacija za zaposlenike</Template>
  <TotalTime>80</TotalTime>
  <Words>370</Words>
  <Application>Microsoft Office PowerPoint</Application>
  <PresentationFormat>Široki zaslon</PresentationFormat>
  <Paragraphs>74</Paragraphs>
  <Slides>12</Slides>
  <Notes>12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Orijentacijska prezentacija za zaposlenike</vt:lpstr>
      <vt:lpstr>              Upute za izradu                Power point prezentacije                 mr. sc. Gabrijela Marin</vt:lpstr>
      <vt:lpstr>Sadržaj:</vt:lpstr>
      <vt:lpstr>1. Prethodna priprema</vt:lpstr>
      <vt:lpstr>2. Oblikovanje prezentacije - DIZAJN</vt:lpstr>
      <vt:lpstr>2. Oblikovanje prezentacije - SADRŽAJ</vt:lpstr>
      <vt:lpstr>2. Oblikovanje prezentacije - SLAJD</vt:lpstr>
      <vt:lpstr>2. Oblikovanje prezentacije – SLOVA </vt:lpstr>
      <vt:lpstr>2. Oblikovanje prezentacije – PRAVOPIS </vt:lpstr>
      <vt:lpstr>2. Oblikovanje prezentacije – BOJE </vt:lpstr>
      <vt:lpstr>2. Oblikovanje prezentacije – ILUSTRACIJE </vt:lpstr>
      <vt:lpstr>2. Oblikovanje prezentacije – MULTIMEDIJA </vt:lpstr>
      <vt:lpstr>3. Javno izlaganje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Upute za izradu                Power point prezentacije                 mr. sc. Gabrijela Marin</dc:title>
  <dc:creator>Gabrijela Marin</dc:creator>
  <cp:lastModifiedBy>Marin Pašić</cp:lastModifiedBy>
  <cp:revision>10</cp:revision>
  <dcterms:created xsi:type="dcterms:W3CDTF">2019-06-22T13:57:19Z</dcterms:created>
  <dcterms:modified xsi:type="dcterms:W3CDTF">2019-06-24T13:02:08Z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